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354" r:id="rId2"/>
    <p:sldId id="1485" r:id="rId3"/>
    <p:sldId id="1462" r:id="rId4"/>
    <p:sldId id="1466" r:id="rId5"/>
    <p:sldId id="1479" r:id="rId6"/>
    <p:sldId id="1352" r:id="rId7"/>
    <p:sldId id="1478" r:id="rId8"/>
    <p:sldId id="1453" r:id="rId9"/>
    <p:sldId id="1463" r:id="rId10"/>
    <p:sldId id="1486" r:id="rId11"/>
    <p:sldId id="1467" r:id="rId12"/>
    <p:sldId id="135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7087F-F6B9-45DF-B91C-65FED2C9C1B0}" v="9" dt="2022-05-22T13:43:07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5291" autoAdjust="0"/>
  </p:normalViewPr>
  <p:slideViewPr>
    <p:cSldViewPr snapToGrid="0" showGuides="1">
      <p:cViewPr varScale="1">
        <p:scale>
          <a:sx n="78" d="100"/>
          <a:sy n="78" d="100"/>
        </p:scale>
        <p:origin x="86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uo Yoshioka" userId="8fd12f1674401c4a" providerId="LiveId" clId="{C4B7087F-F6B9-45DF-B91C-65FED2C9C1B0}"/>
    <pc:docChg chg="undo custSel addSld delSld modSld sldOrd">
      <pc:chgData name="Kazuo Yoshioka" userId="8fd12f1674401c4a" providerId="LiveId" clId="{C4B7087F-F6B9-45DF-B91C-65FED2C9C1B0}" dt="2022-05-22T13:57:54.928" v="780" actId="14100"/>
      <pc:docMkLst>
        <pc:docMk/>
      </pc:docMkLst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94475631" sldId="268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3815077582" sldId="268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2298825545" sldId="272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4161879519" sldId="272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823626919" sldId="293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2311434915" sldId="293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531751495" sldId="404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1881322785" sldId="404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889490030" sldId="430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1199431679" sldId="430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2531264556" sldId="599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4034553979" sldId="599"/>
        </pc:sldMkLst>
      </pc:sldChg>
      <pc:sldChg chg="addSp modSp mod">
        <pc:chgData name="Kazuo Yoshioka" userId="8fd12f1674401c4a" providerId="LiveId" clId="{C4B7087F-F6B9-45DF-B91C-65FED2C9C1B0}" dt="2022-05-21T04:52:25.454" v="470" actId="14100"/>
        <pc:sldMkLst>
          <pc:docMk/>
          <pc:sldMk cId="3268118301" sldId="1333"/>
        </pc:sldMkLst>
        <pc:spChg chg="mod">
          <ac:chgData name="Kazuo Yoshioka" userId="8fd12f1674401c4a" providerId="LiveId" clId="{C4B7087F-F6B9-45DF-B91C-65FED2C9C1B0}" dt="2022-05-21T04:51:43.208" v="450" actId="20577"/>
          <ac:spMkLst>
            <pc:docMk/>
            <pc:sldMk cId="3268118301" sldId="1333"/>
            <ac:spMk id="3" creationId="{35100400-77D3-4238-933B-55357F70709B}"/>
          </ac:spMkLst>
        </pc:spChg>
        <pc:spChg chg="add mod">
          <ac:chgData name="Kazuo Yoshioka" userId="8fd12f1674401c4a" providerId="LiveId" clId="{C4B7087F-F6B9-45DF-B91C-65FED2C9C1B0}" dt="2022-05-21T04:52:25.454" v="470" actId="14100"/>
          <ac:spMkLst>
            <pc:docMk/>
            <pc:sldMk cId="3268118301" sldId="1333"/>
            <ac:spMk id="6" creationId="{1A73EBB0-B5CF-9530-03F3-2AC82DFFEE05}"/>
          </ac:spMkLst>
        </pc:spChg>
        <pc:picChg chg="mod">
          <ac:chgData name="Kazuo Yoshioka" userId="8fd12f1674401c4a" providerId="LiveId" clId="{C4B7087F-F6B9-45DF-B91C-65FED2C9C1B0}" dt="2022-05-21T04:52:03.207" v="453" actId="1076"/>
          <ac:picMkLst>
            <pc:docMk/>
            <pc:sldMk cId="3268118301" sldId="1333"/>
            <ac:picMk id="4" creationId="{2F36A5B5-75B9-41E6-B358-2D035642F883}"/>
          </ac:picMkLst>
        </pc:picChg>
      </pc:sldChg>
      <pc:sldChg chg="modSp mod">
        <pc:chgData name="Kazuo Yoshioka" userId="8fd12f1674401c4a" providerId="LiveId" clId="{C4B7087F-F6B9-45DF-B91C-65FED2C9C1B0}" dt="2022-05-22T13:00:47.860" v="506" actId="20577"/>
        <pc:sldMkLst>
          <pc:docMk/>
          <pc:sldMk cId="2201994699" sldId="1334"/>
        </pc:sldMkLst>
        <pc:spChg chg="mod">
          <ac:chgData name="Kazuo Yoshioka" userId="8fd12f1674401c4a" providerId="LiveId" clId="{C4B7087F-F6B9-45DF-B91C-65FED2C9C1B0}" dt="2022-05-22T13:00:47.860" v="506" actId="20577"/>
          <ac:spMkLst>
            <pc:docMk/>
            <pc:sldMk cId="2201994699" sldId="1334"/>
            <ac:spMk id="3" creationId="{35100400-77D3-4238-933B-55357F70709B}"/>
          </ac:spMkLst>
        </pc:spChg>
        <pc:spChg chg="mod">
          <ac:chgData name="Kazuo Yoshioka" userId="8fd12f1674401c4a" providerId="LiveId" clId="{C4B7087F-F6B9-45DF-B91C-65FED2C9C1B0}" dt="2022-05-22T13:00:24.942" v="497" actId="1076"/>
          <ac:spMkLst>
            <pc:docMk/>
            <pc:sldMk cId="2201994699" sldId="1334"/>
            <ac:spMk id="5" creationId="{4D44F736-4D32-45B5-977C-68E03E33DF8F}"/>
          </ac:spMkLst>
        </pc:spChg>
        <pc:picChg chg="mod">
          <ac:chgData name="Kazuo Yoshioka" userId="8fd12f1674401c4a" providerId="LiveId" clId="{C4B7087F-F6B9-45DF-B91C-65FED2C9C1B0}" dt="2022-05-22T13:00:22.704" v="496" actId="14100"/>
          <ac:picMkLst>
            <pc:docMk/>
            <pc:sldMk cId="2201994699" sldId="1334"/>
            <ac:picMk id="9" creationId="{0ECC25A6-763E-4887-8327-6C210638B25E}"/>
          </ac:picMkLst>
        </pc:picChg>
      </pc:sldChg>
      <pc:sldChg chg="delSp modSp mod">
        <pc:chgData name="Kazuo Yoshioka" userId="8fd12f1674401c4a" providerId="LiveId" clId="{C4B7087F-F6B9-45DF-B91C-65FED2C9C1B0}" dt="2022-05-22T13:01:00.041" v="507" actId="478"/>
        <pc:sldMkLst>
          <pc:docMk/>
          <pc:sldMk cId="2874200529" sldId="1336"/>
        </pc:sldMkLst>
        <pc:spChg chg="mod">
          <ac:chgData name="Kazuo Yoshioka" userId="8fd12f1674401c4a" providerId="LiveId" clId="{C4B7087F-F6B9-45DF-B91C-65FED2C9C1B0}" dt="2022-05-21T04:43:45.299" v="430" actId="6549"/>
          <ac:spMkLst>
            <pc:docMk/>
            <pc:sldMk cId="2874200529" sldId="1336"/>
            <ac:spMk id="3" creationId="{BB91CC5C-BC79-49DB-A209-A6BF3A92F3E5}"/>
          </ac:spMkLst>
        </pc:spChg>
        <pc:spChg chg="del">
          <ac:chgData name="Kazuo Yoshioka" userId="8fd12f1674401c4a" providerId="LiveId" clId="{C4B7087F-F6B9-45DF-B91C-65FED2C9C1B0}" dt="2022-05-22T13:01:00.041" v="507" actId="478"/>
          <ac:spMkLst>
            <pc:docMk/>
            <pc:sldMk cId="2874200529" sldId="1336"/>
            <ac:spMk id="4" creationId="{A49409C7-1C1E-45EF-A0FE-D42808F8A447}"/>
          </ac:spMkLst>
        </pc:spChg>
      </pc:sldChg>
      <pc:sldChg chg="addSp modSp mod">
        <pc:chgData name="Kazuo Yoshioka" userId="8fd12f1674401c4a" providerId="LiveId" clId="{C4B7087F-F6B9-45DF-B91C-65FED2C9C1B0}" dt="2022-05-22T13:26:24.855" v="581" actId="1076"/>
        <pc:sldMkLst>
          <pc:docMk/>
          <pc:sldMk cId="1035367213" sldId="1349"/>
        </pc:sldMkLst>
        <pc:spChg chg="add mod">
          <ac:chgData name="Kazuo Yoshioka" userId="8fd12f1674401c4a" providerId="LiveId" clId="{C4B7087F-F6B9-45DF-B91C-65FED2C9C1B0}" dt="2022-05-22T13:26:24.855" v="581" actId="1076"/>
          <ac:spMkLst>
            <pc:docMk/>
            <pc:sldMk cId="1035367213" sldId="1349"/>
            <ac:spMk id="26" creationId="{665E411E-0123-8700-D331-3561E7DE861F}"/>
          </ac:spMkLst>
        </pc:spChg>
      </pc:sldChg>
      <pc:sldChg chg="addSp delSp modSp mod">
        <pc:chgData name="Kazuo Yoshioka" userId="8fd12f1674401c4a" providerId="LiveId" clId="{C4B7087F-F6B9-45DF-B91C-65FED2C9C1B0}" dt="2022-05-22T13:25:06.832" v="571" actId="478"/>
        <pc:sldMkLst>
          <pc:docMk/>
          <pc:sldMk cId="572488447" sldId="1352"/>
        </pc:sldMkLst>
        <pc:spChg chg="mod">
          <ac:chgData name="Kazuo Yoshioka" userId="8fd12f1674401c4a" providerId="LiveId" clId="{C4B7087F-F6B9-45DF-B91C-65FED2C9C1B0}" dt="2022-05-21T04:54:02.135" v="489" actId="313"/>
          <ac:spMkLst>
            <pc:docMk/>
            <pc:sldMk cId="572488447" sldId="1352"/>
            <ac:spMk id="2" creationId="{91425565-9A65-4405-933D-3B2697777033}"/>
          </ac:spMkLst>
        </pc:spChg>
        <pc:spChg chg="mod">
          <ac:chgData name="Kazuo Yoshioka" userId="8fd12f1674401c4a" providerId="LiveId" clId="{C4B7087F-F6B9-45DF-B91C-65FED2C9C1B0}" dt="2022-05-21T04:54:44.441" v="490" actId="1076"/>
          <ac:spMkLst>
            <pc:docMk/>
            <pc:sldMk cId="572488447" sldId="1352"/>
            <ac:spMk id="6" creationId="{013F00AE-F58B-4FF7-92D1-94DBCE5DFF4A}"/>
          </ac:spMkLst>
        </pc:spChg>
        <pc:spChg chg="mod">
          <ac:chgData name="Kazuo Yoshioka" userId="8fd12f1674401c4a" providerId="LiveId" clId="{C4B7087F-F6B9-45DF-B91C-65FED2C9C1B0}" dt="2022-05-21T04:56:11.651" v="492" actId="14100"/>
          <ac:spMkLst>
            <pc:docMk/>
            <pc:sldMk cId="572488447" sldId="1352"/>
            <ac:spMk id="7" creationId="{442561F8-7F11-4057-AD18-69E6A29D6DC9}"/>
          </ac:spMkLst>
        </pc:spChg>
        <pc:spChg chg="del">
          <ac:chgData name="Kazuo Yoshioka" userId="8fd12f1674401c4a" providerId="LiveId" clId="{C4B7087F-F6B9-45DF-B91C-65FED2C9C1B0}" dt="2022-05-22T13:25:06.832" v="571" actId="478"/>
          <ac:spMkLst>
            <pc:docMk/>
            <pc:sldMk cId="572488447" sldId="1352"/>
            <ac:spMk id="10" creationId="{B570B914-686D-4BDA-9439-C8B455E32A8B}"/>
          </ac:spMkLst>
        </pc:spChg>
        <pc:spChg chg="mod">
          <ac:chgData name="Kazuo Yoshioka" userId="8fd12f1674401c4a" providerId="LiveId" clId="{C4B7087F-F6B9-45DF-B91C-65FED2C9C1B0}" dt="2022-05-21T04:56:03.553" v="491" actId="14100"/>
          <ac:spMkLst>
            <pc:docMk/>
            <pc:sldMk cId="572488447" sldId="1352"/>
            <ac:spMk id="11" creationId="{D35EDF2F-3BA2-458F-885A-1A30F55CEDC2}"/>
          </ac:spMkLst>
        </pc:spChg>
        <pc:spChg chg="del">
          <ac:chgData name="Kazuo Yoshioka" userId="8fd12f1674401c4a" providerId="LiveId" clId="{C4B7087F-F6B9-45DF-B91C-65FED2C9C1B0}" dt="2022-05-22T13:25:05.599" v="570" actId="478"/>
          <ac:spMkLst>
            <pc:docMk/>
            <pc:sldMk cId="572488447" sldId="1352"/>
            <ac:spMk id="13" creationId="{F80EE675-DDCE-4409-8BC0-9F954F7EDFD5}"/>
          </ac:spMkLst>
        </pc:spChg>
        <pc:picChg chg="del">
          <ac:chgData name="Kazuo Yoshioka" userId="8fd12f1674401c4a" providerId="LiveId" clId="{C4B7087F-F6B9-45DF-B91C-65FED2C9C1B0}" dt="2022-05-22T13:24:46.731" v="528" actId="478"/>
          <ac:picMkLst>
            <pc:docMk/>
            <pc:sldMk cId="572488447" sldId="1352"/>
            <ac:picMk id="8" creationId="{D4AD6138-B00D-4B6C-9560-379B61CBA867}"/>
          </ac:picMkLst>
        </pc:picChg>
        <pc:picChg chg="add mod ord modCrop">
          <ac:chgData name="Kazuo Yoshioka" userId="8fd12f1674401c4a" providerId="LiveId" clId="{C4B7087F-F6B9-45DF-B91C-65FED2C9C1B0}" dt="2022-05-22T13:24:54.316" v="569" actId="1035"/>
          <ac:picMkLst>
            <pc:docMk/>
            <pc:sldMk cId="572488447" sldId="1352"/>
            <ac:picMk id="12" creationId="{64795358-4BB1-2D0C-102E-B3CBE51B36CA}"/>
          </ac:picMkLst>
        </pc:picChg>
      </pc:sldChg>
      <pc:sldChg chg="ord">
        <pc:chgData name="Kazuo Yoshioka" userId="8fd12f1674401c4a" providerId="LiveId" clId="{C4B7087F-F6B9-45DF-B91C-65FED2C9C1B0}" dt="2022-05-22T13:28:06.051" v="595"/>
        <pc:sldMkLst>
          <pc:docMk/>
          <pc:sldMk cId="1408057440" sldId="1353"/>
        </pc:sldMkLst>
      </pc:sldChg>
      <pc:sldChg chg="modSp mod">
        <pc:chgData name="Kazuo Yoshioka" userId="8fd12f1674401c4a" providerId="LiveId" clId="{C4B7087F-F6B9-45DF-B91C-65FED2C9C1B0}" dt="2022-05-19T04:28:10.298" v="345" actId="1076"/>
        <pc:sldMkLst>
          <pc:docMk/>
          <pc:sldMk cId="802002017" sldId="1354"/>
        </pc:sldMkLst>
        <pc:spChg chg="mod">
          <ac:chgData name="Kazuo Yoshioka" userId="8fd12f1674401c4a" providerId="LiveId" clId="{C4B7087F-F6B9-45DF-B91C-65FED2C9C1B0}" dt="2022-05-19T04:26:01.530" v="66" actId="14100"/>
          <ac:spMkLst>
            <pc:docMk/>
            <pc:sldMk cId="802002017" sldId="1354"/>
            <ac:spMk id="2" creationId="{00000000-0000-0000-0000-000000000000}"/>
          </ac:spMkLst>
        </pc:spChg>
        <pc:spChg chg="mod">
          <ac:chgData name="Kazuo Yoshioka" userId="8fd12f1674401c4a" providerId="LiveId" clId="{C4B7087F-F6B9-45DF-B91C-65FED2C9C1B0}" dt="2022-05-19T04:28:10.298" v="345" actId="1076"/>
          <ac:spMkLst>
            <pc:docMk/>
            <pc:sldMk cId="802002017" sldId="1354"/>
            <ac:spMk id="3" creationId="{00000000-0000-0000-0000-000000000000}"/>
          </ac:spMkLst>
        </pc:spChg>
        <pc:spChg chg="mod">
          <ac:chgData name="Kazuo Yoshioka" userId="8fd12f1674401c4a" providerId="LiveId" clId="{C4B7087F-F6B9-45DF-B91C-65FED2C9C1B0}" dt="2022-05-19T04:26:42.707" v="148" actId="1076"/>
          <ac:spMkLst>
            <pc:docMk/>
            <pc:sldMk cId="802002017" sldId="1354"/>
            <ac:spMk id="4" creationId="{F7EB9E3E-C712-440C-8F53-ED4228951DAB}"/>
          </ac:spMkLst>
        </pc:spChg>
      </pc:sldChg>
      <pc:sldChg chg="ord">
        <pc:chgData name="Kazuo Yoshioka" userId="8fd12f1674401c4a" providerId="LiveId" clId="{C4B7087F-F6B9-45DF-B91C-65FED2C9C1B0}" dt="2022-05-19T04:30:41.529" v="416"/>
        <pc:sldMkLst>
          <pc:docMk/>
          <pc:sldMk cId="1666221053" sldId="1358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87745941" sldId="1362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4249852137" sldId="1362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218106782" sldId="1366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406110716" sldId="1366"/>
        </pc:sldMkLst>
      </pc:sldChg>
      <pc:sldChg chg="modSp mod">
        <pc:chgData name="Kazuo Yoshioka" userId="8fd12f1674401c4a" providerId="LiveId" clId="{C4B7087F-F6B9-45DF-B91C-65FED2C9C1B0}" dt="2022-05-21T04:53:08.145" v="488" actId="20577"/>
        <pc:sldMkLst>
          <pc:docMk/>
          <pc:sldMk cId="3940728470" sldId="1380"/>
        </pc:sldMkLst>
        <pc:spChg chg="mod">
          <ac:chgData name="Kazuo Yoshioka" userId="8fd12f1674401c4a" providerId="LiveId" clId="{C4B7087F-F6B9-45DF-B91C-65FED2C9C1B0}" dt="2022-05-21T04:53:08.145" v="488" actId="20577"/>
          <ac:spMkLst>
            <pc:docMk/>
            <pc:sldMk cId="3940728470" sldId="1380"/>
            <ac:spMk id="4" creationId="{E62261CB-3C06-4686-B409-AC7339C70020}"/>
          </ac:spMkLst>
        </pc:spChg>
      </pc:sldChg>
      <pc:sldChg chg="addSp modSp mod ord">
        <pc:chgData name="Kazuo Yoshioka" userId="8fd12f1674401c4a" providerId="LiveId" clId="{C4B7087F-F6B9-45DF-B91C-65FED2C9C1B0}" dt="2022-05-22T13:42:30.292" v="774" actId="207"/>
        <pc:sldMkLst>
          <pc:docMk/>
          <pc:sldMk cId="3973278362" sldId="1453"/>
        </pc:sldMkLst>
        <pc:spChg chg="add mod">
          <ac:chgData name="Kazuo Yoshioka" userId="8fd12f1674401c4a" providerId="LiveId" clId="{C4B7087F-F6B9-45DF-B91C-65FED2C9C1B0}" dt="2022-05-22T13:42:30.292" v="774" actId="207"/>
          <ac:spMkLst>
            <pc:docMk/>
            <pc:sldMk cId="3973278362" sldId="1453"/>
            <ac:spMk id="61" creationId="{8A70C169-B94B-F894-6A6B-880516CB0D41}"/>
          </ac:spMkLst>
        </pc:spChg>
      </pc:sldChg>
      <pc:sldChg chg="addSp modSp mod ord">
        <pc:chgData name="Kazuo Yoshioka" userId="8fd12f1674401c4a" providerId="LiveId" clId="{C4B7087F-F6B9-45DF-B91C-65FED2C9C1B0}" dt="2022-05-22T13:27:55.372" v="593"/>
        <pc:sldMkLst>
          <pc:docMk/>
          <pc:sldMk cId="4294334061" sldId="1462"/>
        </pc:sldMkLst>
        <pc:spChg chg="mod">
          <ac:chgData name="Kazuo Yoshioka" userId="8fd12f1674401c4a" providerId="LiveId" clId="{C4B7087F-F6B9-45DF-B91C-65FED2C9C1B0}" dt="2022-05-22T13:27:55.372" v="593"/>
          <ac:spMkLst>
            <pc:docMk/>
            <pc:sldMk cId="4294334061" sldId="1462"/>
            <ac:spMk id="6" creationId="{CFC33F13-B7A3-4DF9-AE48-BE81E60D8110}"/>
          </ac:spMkLst>
        </pc:spChg>
        <pc:spChg chg="add mod">
          <ac:chgData name="Kazuo Yoshioka" userId="8fd12f1674401c4a" providerId="LiveId" clId="{C4B7087F-F6B9-45DF-B91C-65FED2C9C1B0}" dt="2022-05-22T13:26:11.273" v="576" actId="14100"/>
          <ac:spMkLst>
            <pc:docMk/>
            <pc:sldMk cId="4294334061" sldId="1462"/>
            <ac:spMk id="41" creationId="{18680054-8BAA-2120-10BA-2C0AF62DCF59}"/>
          </ac:spMkLst>
        </pc:spChg>
      </pc:sldChg>
      <pc:sldChg chg="ord">
        <pc:chgData name="Kazuo Yoshioka" userId="8fd12f1674401c4a" providerId="LiveId" clId="{C4B7087F-F6B9-45DF-B91C-65FED2C9C1B0}" dt="2022-05-22T13:42:44.502" v="776"/>
        <pc:sldMkLst>
          <pc:docMk/>
          <pc:sldMk cId="2525113905" sldId="1463"/>
        </pc:sldMkLst>
      </pc:sldChg>
      <pc:sldChg chg="delSp modSp del mod ord delAnim">
        <pc:chgData name="Kazuo Yoshioka" userId="8fd12f1674401c4a" providerId="LiveId" clId="{C4B7087F-F6B9-45DF-B91C-65FED2C9C1B0}" dt="2022-05-22T13:43:40.715" v="779" actId="47"/>
        <pc:sldMkLst>
          <pc:docMk/>
          <pc:sldMk cId="2574988993" sldId="1465"/>
        </pc:sldMkLst>
        <pc:grpChg chg="del">
          <ac:chgData name="Kazuo Yoshioka" userId="8fd12f1674401c4a" providerId="LiveId" clId="{C4B7087F-F6B9-45DF-B91C-65FED2C9C1B0}" dt="2022-05-22T13:43:11.227" v="778" actId="478"/>
          <ac:grpSpMkLst>
            <pc:docMk/>
            <pc:sldMk cId="2574988993" sldId="1465"/>
            <ac:grpSpMk id="10" creationId="{0AD865B4-B392-441B-95B7-ACB134433401}"/>
          </ac:grpSpMkLst>
        </pc:grpChg>
        <pc:cxnChg chg="mod">
          <ac:chgData name="Kazuo Yoshioka" userId="8fd12f1674401c4a" providerId="LiveId" clId="{C4B7087F-F6B9-45DF-B91C-65FED2C9C1B0}" dt="2022-05-22T13:43:11.227" v="778" actId="478"/>
          <ac:cxnSpMkLst>
            <pc:docMk/>
            <pc:sldMk cId="2574988993" sldId="1465"/>
            <ac:cxnSpMk id="47" creationId="{2F72A519-C581-4439-A35B-860C18B6FDB3}"/>
          </ac:cxnSpMkLst>
        </pc:cxnChg>
        <pc:cxnChg chg="mod">
          <ac:chgData name="Kazuo Yoshioka" userId="8fd12f1674401c4a" providerId="LiveId" clId="{C4B7087F-F6B9-45DF-B91C-65FED2C9C1B0}" dt="2022-05-22T13:43:11.227" v="778" actId="478"/>
          <ac:cxnSpMkLst>
            <pc:docMk/>
            <pc:sldMk cId="2574988993" sldId="1465"/>
            <ac:cxnSpMk id="48" creationId="{6D2903BA-7545-47C9-9F3F-F0CCE8EB7F74}"/>
          </ac:cxnSpMkLst>
        </pc:cxnChg>
      </pc:sldChg>
      <pc:sldChg chg="addSp modSp mod ord">
        <pc:chgData name="Kazuo Yoshioka" userId="8fd12f1674401c4a" providerId="LiveId" clId="{C4B7087F-F6B9-45DF-B91C-65FED2C9C1B0}" dt="2022-05-22T13:57:54.928" v="780" actId="14100"/>
        <pc:sldMkLst>
          <pc:docMk/>
          <pc:sldMk cId="728428893" sldId="1467"/>
        </pc:sldMkLst>
        <pc:spChg chg="add mod">
          <ac:chgData name="Kazuo Yoshioka" userId="8fd12f1674401c4a" providerId="LiveId" clId="{C4B7087F-F6B9-45DF-B91C-65FED2C9C1B0}" dt="2022-05-22T13:57:54.928" v="780" actId="14100"/>
          <ac:spMkLst>
            <pc:docMk/>
            <pc:sldMk cId="728428893" sldId="1467"/>
            <ac:spMk id="30" creationId="{B02C4B59-BD05-12DD-FF11-FA0B2D9642A4}"/>
          </ac:spMkLst>
        </pc:spChg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2749631467" sldId="1468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3213981197" sldId="1468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2870948540" sldId="1469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3098804448" sldId="1469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181328042" sldId="1470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798290058" sldId="1470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739258310" sldId="1471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4009987429" sldId="1471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51419589" sldId="1472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2801741062" sldId="1472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1121776091" sldId="1474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2291377057" sldId="1474"/>
        </pc:sldMkLst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1837038385" sldId="1475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3848760272" sldId="1475"/>
        </pc:sldMkLst>
      </pc:sldChg>
      <pc:sldChg chg="addSp delSp modSp mod">
        <pc:chgData name="Kazuo Yoshioka" userId="8fd12f1674401c4a" providerId="LiveId" clId="{C4B7087F-F6B9-45DF-B91C-65FED2C9C1B0}" dt="2022-05-22T13:26:39.607" v="583"/>
        <pc:sldMkLst>
          <pc:docMk/>
          <pc:sldMk cId="1206130893" sldId="1478"/>
        </pc:sldMkLst>
        <pc:spChg chg="add del mod">
          <ac:chgData name="Kazuo Yoshioka" userId="8fd12f1674401c4a" providerId="LiveId" clId="{C4B7087F-F6B9-45DF-B91C-65FED2C9C1B0}" dt="2022-05-22T13:26:32.099" v="582" actId="478"/>
          <ac:spMkLst>
            <pc:docMk/>
            <pc:sldMk cId="1206130893" sldId="1478"/>
            <ac:spMk id="3" creationId="{32B2A5A3-013A-EDD3-099A-FD5E51607D3E}"/>
          </ac:spMkLst>
        </pc:spChg>
        <pc:spChg chg="add mod">
          <ac:chgData name="Kazuo Yoshioka" userId="8fd12f1674401c4a" providerId="LiveId" clId="{C4B7087F-F6B9-45DF-B91C-65FED2C9C1B0}" dt="2022-05-22T13:26:39.607" v="583"/>
          <ac:spMkLst>
            <pc:docMk/>
            <pc:sldMk cId="1206130893" sldId="1478"/>
            <ac:spMk id="60" creationId="{0B8EFC45-8119-CF11-8A9A-4942A30A86DB}"/>
          </ac:spMkLst>
        </pc:spChg>
      </pc:sldChg>
      <pc:sldChg chg="addSp modSp">
        <pc:chgData name="Kazuo Yoshioka" userId="8fd12f1674401c4a" providerId="LiveId" clId="{C4B7087F-F6B9-45DF-B91C-65FED2C9C1B0}" dt="2022-05-22T13:26:43.571" v="584"/>
        <pc:sldMkLst>
          <pc:docMk/>
          <pc:sldMk cId="2186747328" sldId="1479"/>
        </pc:sldMkLst>
        <pc:spChg chg="add mod">
          <ac:chgData name="Kazuo Yoshioka" userId="8fd12f1674401c4a" providerId="LiveId" clId="{C4B7087F-F6B9-45DF-B91C-65FED2C9C1B0}" dt="2022-05-22T13:26:43.571" v="584"/>
          <ac:spMkLst>
            <pc:docMk/>
            <pc:sldMk cId="2186747328" sldId="1479"/>
            <ac:spMk id="40" creationId="{82700ADC-4F0B-4085-0292-63125155E644}"/>
          </ac:spMkLst>
        </pc:spChg>
      </pc:sldChg>
      <pc:sldChg chg="del">
        <pc:chgData name="Kazuo Yoshioka" userId="8fd12f1674401c4a" providerId="LiveId" clId="{C4B7087F-F6B9-45DF-B91C-65FED2C9C1B0}" dt="2022-05-19T04:28:29.895" v="346" actId="2696"/>
        <pc:sldMkLst>
          <pc:docMk/>
          <pc:sldMk cId="3384048358" sldId="1481"/>
        </pc:sldMkLst>
      </pc:sldChg>
      <pc:sldChg chg="add">
        <pc:chgData name="Kazuo Yoshioka" userId="8fd12f1674401c4a" providerId="LiveId" clId="{C4B7087F-F6B9-45DF-B91C-65FED2C9C1B0}" dt="2022-05-19T04:28:34.266" v="347"/>
        <pc:sldMkLst>
          <pc:docMk/>
          <pc:sldMk cId="3404278907" sldId="1481"/>
        </pc:sldMkLst>
      </pc:sldChg>
      <pc:sldChg chg="modSp new mod">
        <pc:chgData name="Kazuo Yoshioka" userId="8fd12f1674401c4a" providerId="LiveId" clId="{C4B7087F-F6B9-45DF-B91C-65FED2C9C1B0}" dt="2022-05-19T04:30:59.316" v="429"/>
        <pc:sldMkLst>
          <pc:docMk/>
          <pc:sldMk cId="904387832" sldId="1482"/>
        </pc:sldMkLst>
        <pc:spChg chg="mod">
          <ac:chgData name="Kazuo Yoshioka" userId="8fd12f1674401c4a" providerId="LiveId" clId="{C4B7087F-F6B9-45DF-B91C-65FED2C9C1B0}" dt="2022-05-19T04:30:57.599" v="428" actId="20577"/>
          <ac:spMkLst>
            <pc:docMk/>
            <pc:sldMk cId="904387832" sldId="1482"/>
            <ac:spMk id="2" creationId="{2EEB9BB8-8700-FF05-95C5-1272FDFF56F0}"/>
          </ac:spMkLst>
        </pc:spChg>
        <pc:spChg chg="mod">
          <ac:chgData name="Kazuo Yoshioka" userId="8fd12f1674401c4a" providerId="LiveId" clId="{C4B7087F-F6B9-45DF-B91C-65FED2C9C1B0}" dt="2022-05-19T04:30:59.316" v="429"/>
          <ac:spMkLst>
            <pc:docMk/>
            <pc:sldMk cId="904387832" sldId="1482"/>
            <ac:spMk id="3" creationId="{558BE444-6589-76D6-1161-3203A25ADED5}"/>
          </ac:spMkLst>
        </pc:spChg>
      </pc:sldChg>
      <pc:sldChg chg="add">
        <pc:chgData name="Kazuo Yoshioka" userId="8fd12f1674401c4a" providerId="LiveId" clId="{C4B7087F-F6B9-45DF-B91C-65FED2C9C1B0}" dt="2022-05-22T13:43:07.201" v="777"/>
        <pc:sldMkLst>
          <pc:docMk/>
          <pc:sldMk cId="2512149999" sldId="1483"/>
        </pc:sldMkLst>
      </pc:sldChg>
    </pc:docChg>
  </pc:docChgLst>
  <pc:docChgLst>
    <pc:chgData name="Kazuo Yoshioka" userId="8fd12f1674401c4a" providerId="LiveId" clId="{54BC5555-F71B-4F72-9F7C-31D3AEDA026E}"/>
    <pc:docChg chg="undo custSel addSld delSld modSld sldOrd modMainMaster">
      <pc:chgData name="Kazuo Yoshioka" userId="8fd12f1674401c4a" providerId="LiveId" clId="{54BC5555-F71B-4F72-9F7C-31D3AEDA026E}" dt="2022-04-22T05:54:00.751" v="7252" actId="20577"/>
      <pc:docMkLst>
        <pc:docMk/>
      </pc:docMkLst>
      <pc:sldChg chg="delSp modSp add del mod">
        <pc:chgData name="Kazuo Yoshioka" userId="8fd12f1674401c4a" providerId="LiveId" clId="{54BC5555-F71B-4F72-9F7C-31D3AEDA026E}" dt="2022-04-17T04:06:37.713" v="643" actId="47"/>
        <pc:sldMkLst>
          <pc:docMk/>
          <pc:sldMk cId="1581656156" sldId="256"/>
        </pc:sldMkLst>
        <pc:spChg chg="mod">
          <ac:chgData name="Kazuo Yoshioka" userId="8fd12f1674401c4a" providerId="LiveId" clId="{54BC5555-F71B-4F72-9F7C-31D3AEDA026E}" dt="2022-04-17T04:03:53.628" v="609" actId="14100"/>
          <ac:spMkLst>
            <pc:docMk/>
            <pc:sldMk cId="1581656156" sldId="256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3:23.139" v="601" actId="27636"/>
          <ac:spMkLst>
            <pc:docMk/>
            <pc:sldMk cId="1581656156" sldId="256"/>
            <ac:spMk id="3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3:56.960" v="610" actId="14100"/>
          <ac:spMkLst>
            <pc:docMk/>
            <pc:sldMk cId="1581656156" sldId="256"/>
            <ac:spMk id="4" creationId="{8EA54ED0-9E25-4C92-9FDE-88A6F2BF40F3}"/>
          </ac:spMkLst>
        </pc:spChg>
        <pc:spChg chg="del">
          <ac:chgData name="Kazuo Yoshioka" userId="8fd12f1674401c4a" providerId="LiveId" clId="{54BC5555-F71B-4F72-9F7C-31D3AEDA026E}" dt="2022-04-17T04:03:43.980" v="608" actId="478"/>
          <ac:spMkLst>
            <pc:docMk/>
            <pc:sldMk cId="1581656156" sldId="256"/>
            <ac:spMk id="5" creationId="{8C7DE3D5-7B04-479B-9709-6F6A630AA0D9}"/>
          </ac:spMkLst>
        </pc:spChg>
        <pc:spChg chg="mod">
          <ac:chgData name="Kazuo Yoshioka" userId="8fd12f1674401c4a" providerId="LiveId" clId="{54BC5555-F71B-4F72-9F7C-31D3AEDA026E}" dt="2022-04-17T04:03:23.015" v="600"/>
          <ac:spMkLst>
            <pc:docMk/>
            <pc:sldMk cId="1581656156" sldId="256"/>
            <ac:spMk id="7" creationId="{CB109CA0-226B-4D92-BF6B-2D637C77A88E}"/>
          </ac:spMkLst>
        </pc:spChg>
        <pc:picChg chg="mod">
          <ac:chgData name="Kazuo Yoshioka" userId="8fd12f1674401c4a" providerId="LiveId" clId="{54BC5555-F71B-4F72-9F7C-31D3AEDA026E}" dt="2022-04-17T04:04:10.202" v="611" actId="14100"/>
          <ac:picMkLst>
            <pc:docMk/>
            <pc:sldMk cId="1581656156" sldId="256"/>
            <ac:picMk id="6" creationId="{00000000-0000-0000-0000-000000000000}"/>
          </ac:picMkLst>
        </pc:picChg>
      </pc:sldChg>
      <pc:sldChg chg="addSp delSp modSp add mod">
        <pc:chgData name="Kazuo Yoshioka" userId="8fd12f1674401c4a" providerId="LiveId" clId="{54BC5555-F71B-4F72-9F7C-31D3AEDA026E}" dt="2022-04-21T09:50:02.439" v="6085" actId="1076"/>
        <pc:sldMkLst>
          <pc:docMk/>
          <pc:sldMk cId="94475631" sldId="268"/>
        </pc:sldMkLst>
        <pc:spChg chg="mod">
          <ac:chgData name="Kazuo Yoshioka" userId="8fd12f1674401c4a" providerId="LiveId" clId="{54BC5555-F71B-4F72-9F7C-31D3AEDA026E}" dt="2022-04-17T05:11:44.062" v="1203" actId="14100"/>
          <ac:spMkLst>
            <pc:docMk/>
            <pc:sldMk cId="94475631" sldId="268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32:40.702" v="1894" actId="20577"/>
          <ac:spMkLst>
            <pc:docMk/>
            <pc:sldMk cId="94475631" sldId="268"/>
            <ac:spMk id="3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5:10:53.450" v="1198" actId="478"/>
          <ac:spMkLst>
            <pc:docMk/>
            <pc:sldMk cId="94475631" sldId="268"/>
            <ac:spMk id="4" creationId="{E6C7E6BD-C0D3-4EAC-B822-91C077CF4CE1}"/>
          </ac:spMkLst>
        </pc:spChg>
        <pc:spChg chg="mod">
          <ac:chgData name="Kazuo Yoshioka" userId="8fd12f1674401c4a" providerId="LiveId" clId="{54BC5555-F71B-4F72-9F7C-31D3AEDA026E}" dt="2022-04-20T01:33:04.649" v="1834" actId="1076"/>
          <ac:spMkLst>
            <pc:docMk/>
            <pc:sldMk cId="94475631" sldId="268"/>
            <ac:spMk id="5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30:10.521" v="1859" actId="1582"/>
          <ac:spMkLst>
            <pc:docMk/>
            <pc:sldMk cId="94475631" sldId="268"/>
            <ac:spMk id="9" creationId="{00000000-0000-0000-0000-000000000000}"/>
          </ac:spMkLst>
        </pc:spChg>
        <pc:spChg chg="add mod">
          <ac:chgData name="Kazuo Yoshioka" userId="8fd12f1674401c4a" providerId="LiveId" clId="{54BC5555-F71B-4F72-9F7C-31D3AEDA026E}" dt="2022-04-21T09:49:53.049" v="6082" actId="404"/>
          <ac:spMkLst>
            <pc:docMk/>
            <pc:sldMk cId="94475631" sldId="268"/>
            <ac:spMk id="12" creationId="{F054C3E5-2F3C-4076-8A99-FC5EC522BDFE}"/>
          </ac:spMkLst>
        </pc:spChg>
        <pc:spChg chg="add mod">
          <ac:chgData name="Kazuo Yoshioka" userId="8fd12f1674401c4a" providerId="LiveId" clId="{54BC5555-F71B-4F72-9F7C-31D3AEDA026E}" dt="2022-04-21T09:49:49.920" v="6081" actId="404"/>
          <ac:spMkLst>
            <pc:docMk/>
            <pc:sldMk cId="94475631" sldId="268"/>
            <ac:spMk id="19" creationId="{7F825772-B80D-4794-83E2-9F3227B4B232}"/>
          </ac:spMkLst>
        </pc:spChg>
        <pc:spChg chg="mod">
          <ac:chgData name="Kazuo Yoshioka" userId="8fd12f1674401c4a" providerId="LiveId" clId="{54BC5555-F71B-4F72-9F7C-31D3AEDA026E}" dt="2022-04-21T09:49:56.389" v="6083" actId="404"/>
          <ac:spMkLst>
            <pc:docMk/>
            <pc:sldMk cId="94475631" sldId="268"/>
            <ac:spMk id="26" creationId="{00000000-0000-0000-0000-000000000000}"/>
          </ac:spMkLst>
        </pc:spChg>
        <pc:graphicFrameChg chg="add del mod">
          <ac:chgData name="Kazuo Yoshioka" userId="8fd12f1674401c4a" providerId="LiveId" clId="{54BC5555-F71B-4F72-9F7C-31D3AEDA026E}" dt="2022-04-20T14:25:35.468" v="3648"/>
          <ac:graphicFrameMkLst>
            <pc:docMk/>
            <pc:sldMk cId="94475631" sldId="268"/>
            <ac:graphicFrameMk id="18" creationId="{19C14E41-A02D-46D7-9798-C5DC6D17A2C8}"/>
          </ac:graphicFrameMkLst>
        </pc:graphicFrameChg>
        <pc:picChg chg="mod">
          <ac:chgData name="Kazuo Yoshioka" userId="8fd12f1674401c4a" providerId="LiveId" clId="{54BC5555-F71B-4F72-9F7C-31D3AEDA026E}" dt="2022-04-20T14:25:59.266" v="3677" actId="14100"/>
          <ac:picMkLst>
            <pc:docMk/>
            <pc:sldMk cId="94475631" sldId="268"/>
            <ac:picMk id="6" creationId="{6F345B1F-1423-48F5-836F-EB7F154E8D58}"/>
          </ac:picMkLst>
        </pc:picChg>
        <pc:picChg chg="del">
          <ac:chgData name="Kazuo Yoshioka" userId="8fd12f1674401c4a" providerId="LiveId" clId="{54BC5555-F71B-4F72-9F7C-31D3AEDA026E}" dt="2022-04-20T01:23:54.118" v="1805" actId="478"/>
          <ac:picMkLst>
            <pc:docMk/>
            <pc:sldMk cId="94475631" sldId="268"/>
            <ac:picMk id="11" creationId="{00000000-0000-0000-0000-000000000000}"/>
          </ac:picMkLst>
        </pc:picChg>
        <pc:picChg chg="add mod ord">
          <ac:chgData name="Kazuo Yoshioka" userId="8fd12f1674401c4a" providerId="LiveId" clId="{54BC5555-F71B-4F72-9F7C-31D3AEDA026E}" dt="2022-04-20T01:32:58.399" v="1833" actId="1076"/>
          <ac:picMkLst>
            <pc:docMk/>
            <pc:sldMk cId="94475631" sldId="268"/>
            <ac:picMk id="13" creationId="{75E8B14D-42A9-4817-997B-AB06F549DE0C}"/>
          </ac:picMkLst>
        </pc:picChg>
        <pc:picChg chg="add del mod">
          <ac:chgData name="Kazuo Yoshioka" userId="8fd12f1674401c4a" providerId="LiveId" clId="{54BC5555-F71B-4F72-9F7C-31D3AEDA026E}" dt="2022-04-18T00:52:45.611" v="1238" actId="478"/>
          <ac:picMkLst>
            <pc:docMk/>
            <pc:sldMk cId="94475631" sldId="268"/>
            <ac:picMk id="13" creationId="{EC137C35-5C11-434D-8AE9-8B0C2F76EAE2}"/>
          </ac:picMkLst>
        </pc:picChg>
        <pc:picChg chg="add mod modCrop">
          <ac:chgData name="Kazuo Yoshioka" userId="8fd12f1674401c4a" providerId="LiveId" clId="{54BC5555-F71B-4F72-9F7C-31D3AEDA026E}" dt="2022-04-20T02:29:36.591" v="1856" actId="1076"/>
          <ac:picMkLst>
            <pc:docMk/>
            <pc:sldMk cId="94475631" sldId="268"/>
            <ac:picMk id="14" creationId="{B91AFD1F-54C4-454E-B793-456F9849FD9A}"/>
          </ac:picMkLst>
        </pc:picChg>
        <pc:picChg chg="mod">
          <ac:chgData name="Kazuo Yoshioka" userId="8fd12f1674401c4a" providerId="LiveId" clId="{54BC5555-F71B-4F72-9F7C-31D3AEDA026E}" dt="2022-04-21T09:50:02.439" v="6085" actId="1076"/>
          <ac:picMkLst>
            <pc:docMk/>
            <pc:sldMk cId="94475631" sldId="268"/>
            <ac:picMk id="15" creationId="{00000000-0000-0000-0000-000000000000}"/>
          </ac:picMkLst>
        </pc:picChg>
        <pc:picChg chg="del">
          <ac:chgData name="Kazuo Yoshioka" userId="8fd12f1674401c4a" providerId="LiveId" clId="{54BC5555-F71B-4F72-9F7C-31D3AEDA026E}" dt="2022-04-20T01:32:23.013" v="1824" actId="478"/>
          <ac:picMkLst>
            <pc:docMk/>
            <pc:sldMk cId="94475631" sldId="268"/>
            <ac:picMk id="16" creationId="{00000000-0000-0000-0000-000000000000}"/>
          </ac:picMkLst>
        </pc:picChg>
        <pc:picChg chg="add mod ord">
          <ac:chgData name="Kazuo Yoshioka" userId="8fd12f1674401c4a" providerId="LiveId" clId="{54BC5555-F71B-4F72-9F7C-31D3AEDA026E}" dt="2022-04-20T02:27:29.742" v="1845" actId="1076"/>
          <ac:picMkLst>
            <pc:docMk/>
            <pc:sldMk cId="94475631" sldId="268"/>
            <ac:picMk id="17" creationId="{19713004-0DAC-494E-8045-90A623C817E4}"/>
          </ac:picMkLst>
        </pc:picChg>
      </pc:sldChg>
      <pc:sldChg chg="delSp modSp add del mod">
        <pc:chgData name="Kazuo Yoshioka" userId="8fd12f1674401c4a" providerId="LiveId" clId="{54BC5555-F71B-4F72-9F7C-31D3AEDA026E}" dt="2022-04-20T02:36:23.739" v="1962" actId="47"/>
        <pc:sldMkLst>
          <pc:docMk/>
          <pc:sldMk cId="2972944672" sldId="270"/>
        </pc:sldMkLst>
        <pc:spChg chg="mod">
          <ac:chgData name="Kazuo Yoshioka" userId="8fd12f1674401c4a" providerId="LiveId" clId="{54BC5555-F71B-4F72-9F7C-31D3AEDA026E}" dt="2022-04-17T05:12:08.619" v="1206" actId="14100"/>
          <ac:spMkLst>
            <pc:docMk/>
            <pc:sldMk cId="2972944672" sldId="270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34:12.569" v="1927" actId="13926"/>
          <ac:spMkLst>
            <pc:docMk/>
            <pc:sldMk cId="2972944672" sldId="270"/>
            <ac:spMk id="3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5:14:42.465" v="1222" actId="478"/>
          <ac:spMkLst>
            <pc:docMk/>
            <pc:sldMk cId="2972944672" sldId="270"/>
            <ac:spMk id="4" creationId="{F78B883F-27E0-4FE9-85AF-12EA02389BDB}"/>
          </ac:spMkLst>
        </pc:spChg>
        <pc:spChg chg="mod">
          <ac:chgData name="Kazuo Yoshioka" userId="8fd12f1674401c4a" providerId="LiveId" clId="{54BC5555-F71B-4F72-9F7C-31D3AEDA026E}" dt="2022-04-17T05:12:39.249" v="1212" actId="404"/>
          <ac:spMkLst>
            <pc:docMk/>
            <pc:sldMk cId="2972944672" sldId="270"/>
            <ac:spMk id="26" creationId="{00000000-0000-0000-0000-000000000000}"/>
          </ac:spMkLst>
        </pc:spChg>
      </pc:sldChg>
      <pc:sldChg chg="delSp modSp add del mod">
        <pc:chgData name="Kazuo Yoshioka" userId="8fd12f1674401c4a" providerId="LiveId" clId="{54BC5555-F71B-4F72-9F7C-31D3AEDA026E}" dt="2022-04-20T02:38:22.002" v="1989" actId="47"/>
        <pc:sldMkLst>
          <pc:docMk/>
          <pc:sldMk cId="3722021794" sldId="271"/>
        </pc:sldMkLst>
        <pc:spChg chg="mod">
          <ac:chgData name="Kazuo Yoshioka" userId="8fd12f1674401c4a" providerId="LiveId" clId="{54BC5555-F71B-4F72-9F7C-31D3AEDA026E}" dt="2022-04-17T05:14:24.943" v="1217" actId="14100"/>
          <ac:spMkLst>
            <pc:docMk/>
            <pc:sldMk cId="3722021794" sldId="271"/>
            <ac:spMk id="2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5:14:40.691" v="1221" actId="478"/>
          <ac:spMkLst>
            <pc:docMk/>
            <pc:sldMk cId="3722021794" sldId="271"/>
            <ac:spMk id="5" creationId="{7CBB0F66-6D5B-49D4-A6E2-435B6C3C7A55}"/>
          </ac:spMkLst>
        </pc:spChg>
        <pc:spChg chg="del mod topLvl">
          <ac:chgData name="Kazuo Yoshioka" userId="8fd12f1674401c4a" providerId="LiveId" clId="{54BC5555-F71B-4F72-9F7C-31D3AEDA026E}" dt="2022-04-20T02:37:14.771" v="1976" actId="21"/>
          <ac:spMkLst>
            <pc:docMk/>
            <pc:sldMk cId="3722021794" sldId="271"/>
            <ac:spMk id="17" creationId="{00000000-0000-0000-0000-000000000000}"/>
          </ac:spMkLst>
        </pc:spChg>
        <pc:spChg chg="topLvl">
          <ac:chgData name="Kazuo Yoshioka" userId="8fd12f1674401c4a" providerId="LiveId" clId="{54BC5555-F71B-4F72-9F7C-31D3AEDA026E}" dt="2022-04-20T02:37:14.771" v="1976" actId="21"/>
          <ac:spMkLst>
            <pc:docMk/>
            <pc:sldMk cId="3722021794" sldId="271"/>
            <ac:spMk id="25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5:14:37.468" v="1220" actId="404"/>
          <ac:spMkLst>
            <pc:docMk/>
            <pc:sldMk cId="3722021794" sldId="271"/>
            <ac:spMk id="26" creationId="{00000000-0000-0000-0000-000000000000}"/>
          </ac:spMkLst>
        </pc:spChg>
        <pc:grpChg chg="del mod">
          <ac:chgData name="Kazuo Yoshioka" userId="8fd12f1674401c4a" providerId="LiveId" clId="{54BC5555-F71B-4F72-9F7C-31D3AEDA026E}" dt="2022-04-20T02:37:14.771" v="1976" actId="21"/>
          <ac:grpSpMkLst>
            <pc:docMk/>
            <pc:sldMk cId="3722021794" sldId="271"/>
            <ac:grpSpMk id="4" creationId="{00000000-0000-0000-0000-000000000000}"/>
          </ac:grpSpMkLst>
        </pc:grpChg>
      </pc:sldChg>
      <pc:sldChg chg="delSp modSp add mod">
        <pc:chgData name="Kazuo Yoshioka" userId="8fd12f1674401c4a" providerId="LiveId" clId="{54BC5555-F71B-4F72-9F7C-31D3AEDA026E}" dt="2022-04-21T12:58:01.703" v="6146" actId="20577"/>
        <pc:sldMkLst>
          <pc:docMk/>
          <pc:sldMk cId="2298825545" sldId="272"/>
        </pc:sldMkLst>
        <pc:spChg chg="mod">
          <ac:chgData name="Kazuo Yoshioka" userId="8fd12f1674401c4a" providerId="LiveId" clId="{54BC5555-F71B-4F72-9F7C-31D3AEDA026E}" dt="2022-04-20T02:41:14.270" v="2053" actId="20577"/>
          <ac:spMkLst>
            <pc:docMk/>
            <pc:sldMk cId="2298825545" sldId="272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12:58:01.703" v="6146" actId="20577"/>
          <ac:spMkLst>
            <pc:docMk/>
            <pc:sldMk cId="2298825545" sldId="272"/>
            <ac:spMk id="3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20T02:40:46.692" v="2028" actId="478"/>
          <ac:spMkLst>
            <pc:docMk/>
            <pc:sldMk cId="2298825545" sldId="272"/>
            <ac:spMk id="4" creationId="{785E1259-E399-48A3-8EC9-EEF6D73E5046}"/>
          </ac:spMkLst>
        </pc:spChg>
      </pc:sldChg>
      <pc:sldChg chg="addSp delSp modSp add del mod">
        <pc:chgData name="Kazuo Yoshioka" userId="8fd12f1674401c4a" providerId="LiveId" clId="{54BC5555-F71B-4F72-9F7C-31D3AEDA026E}" dt="2022-04-20T14:14:36.781" v="3639" actId="47"/>
        <pc:sldMkLst>
          <pc:docMk/>
          <pc:sldMk cId="3829078007" sldId="292"/>
        </pc:sldMkLst>
        <pc:spChg chg="mod">
          <ac:chgData name="Kazuo Yoshioka" userId="8fd12f1674401c4a" providerId="LiveId" clId="{54BC5555-F71B-4F72-9F7C-31D3AEDA026E}" dt="2022-04-20T00:53:58.527" v="1591" actId="20577"/>
          <ac:spMkLst>
            <pc:docMk/>
            <pc:sldMk cId="3829078007" sldId="292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14:08:16.456" v="3540" actId="1076"/>
          <ac:spMkLst>
            <pc:docMk/>
            <pc:sldMk cId="3829078007" sldId="292"/>
            <ac:spMk id="3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48:01.985" v="1177" actId="2711"/>
          <ac:spMkLst>
            <pc:docMk/>
            <pc:sldMk cId="3829078007" sldId="292"/>
            <ac:spMk id="4" creationId="{2E7FBC29-680D-483C-B83A-837B774E66A5}"/>
          </ac:spMkLst>
        </pc:spChg>
        <pc:spChg chg="del mod">
          <ac:chgData name="Kazuo Yoshioka" userId="8fd12f1674401c4a" providerId="LiveId" clId="{54BC5555-F71B-4F72-9F7C-31D3AEDA026E}" dt="2022-04-17T04:47:52.681" v="1176" actId="478"/>
          <ac:spMkLst>
            <pc:docMk/>
            <pc:sldMk cId="3829078007" sldId="292"/>
            <ac:spMk id="7" creationId="{252EBE51-B413-4DB5-96E5-823171AB384F}"/>
          </ac:spMkLst>
        </pc:spChg>
        <pc:spChg chg="mod">
          <ac:chgData name="Kazuo Yoshioka" userId="8fd12f1674401c4a" providerId="LiveId" clId="{54BC5555-F71B-4F72-9F7C-31D3AEDA026E}" dt="2022-04-20T00:54:49.496" v="1602" actId="1076"/>
          <ac:spMkLst>
            <pc:docMk/>
            <pc:sldMk cId="3829078007" sldId="292"/>
            <ac:spMk id="12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48:06.831" v="1178" actId="14100"/>
          <ac:spMkLst>
            <pc:docMk/>
            <pc:sldMk cId="3829078007" sldId="292"/>
            <ac:spMk id="13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0:54:45.299" v="1601" actId="1076"/>
          <ac:spMkLst>
            <pc:docMk/>
            <pc:sldMk cId="3829078007" sldId="292"/>
            <ac:spMk id="14" creationId="{00000000-0000-0000-0000-000000000000}"/>
          </ac:spMkLst>
        </pc:spChg>
        <pc:spChg chg="add del mod">
          <ac:chgData name="Kazuo Yoshioka" userId="8fd12f1674401c4a" providerId="LiveId" clId="{54BC5555-F71B-4F72-9F7C-31D3AEDA026E}" dt="2022-04-20T14:09:39.105" v="3549"/>
          <ac:spMkLst>
            <pc:docMk/>
            <pc:sldMk cId="3829078007" sldId="292"/>
            <ac:spMk id="15" creationId="{BC5C53A1-AF90-4470-ADDF-E22B800878A3}"/>
          </ac:spMkLst>
        </pc:spChg>
        <pc:spChg chg="add del mod">
          <ac:chgData name="Kazuo Yoshioka" userId="8fd12f1674401c4a" providerId="LiveId" clId="{54BC5555-F71B-4F72-9F7C-31D3AEDA026E}" dt="2022-04-20T14:09:39.105" v="3549"/>
          <ac:spMkLst>
            <pc:docMk/>
            <pc:sldMk cId="3829078007" sldId="292"/>
            <ac:spMk id="16" creationId="{09840996-C3AD-4FB7-8BED-94028588CA74}"/>
          </ac:spMkLst>
        </pc:spChg>
        <pc:spChg chg="add del mod">
          <ac:chgData name="Kazuo Yoshioka" userId="8fd12f1674401c4a" providerId="LiveId" clId="{54BC5555-F71B-4F72-9F7C-31D3AEDA026E}" dt="2022-04-20T14:09:39.105" v="3549"/>
          <ac:spMkLst>
            <pc:docMk/>
            <pc:sldMk cId="3829078007" sldId="292"/>
            <ac:spMk id="22" creationId="{999181F0-F417-42D4-904A-61D1ACDFC05E}"/>
          </ac:spMkLst>
        </pc:spChg>
        <pc:spChg chg="add del mod">
          <ac:chgData name="Kazuo Yoshioka" userId="8fd12f1674401c4a" providerId="LiveId" clId="{54BC5555-F71B-4F72-9F7C-31D3AEDA026E}" dt="2022-04-20T14:09:39.105" v="3549"/>
          <ac:spMkLst>
            <pc:docMk/>
            <pc:sldMk cId="3829078007" sldId="292"/>
            <ac:spMk id="23" creationId="{5A137164-C08E-4090-800A-2F3B6A1DFEFD}"/>
          </ac:spMkLst>
        </pc:spChg>
        <pc:spChg chg="add del mod">
          <ac:chgData name="Kazuo Yoshioka" userId="8fd12f1674401c4a" providerId="LiveId" clId="{54BC5555-F71B-4F72-9F7C-31D3AEDA026E}" dt="2022-04-20T14:09:39.105" v="3549"/>
          <ac:spMkLst>
            <pc:docMk/>
            <pc:sldMk cId="3829078007" sldId="292"/>
            <ac:spMk id="24" creationId="{DE767147-9315-4F71-A543-5E934D636B83}"/>
          </ac:spMkLst>
        </pc:spChg>
        <pc:grpChg chg="mod">
          <ac:chgData name="Kazuo Yoshioka" userId="8fd12f1674401c4a" providerId="LiveId" clId="{54BC5555-F71B-4F72-9F7C-31D3AEDA026E}" dt="2022-04-20T00:54:45.299" v="1601" actId="1076"/>
          <ac:grpSpMkLst>
            <pc:docMk/>
            <pc:sldMk cId="3829078007" sldId="292"/>
            <ac:grpSpMk id="5" creationId="{00000000-0000-0000-0000-000000000000}"/>
          </ac:grpSpMkLst>
        </pc:grpChg>
        <pc:picChg chg="add del mod">
          <ac:chgData name="Kazuo Yoshioka" userId="8fd12f1674401c4a" providerId="LiveId" clId="{54BC5555-F71B-4F72-9F7C-31D3AEDA026E}" dt="2022-04-20T14:09:39.105" v="3549"/>
          <ac:picMkLst>
            <pc:docMk/>
            <pc:sldMk cId="3829078007" sldId="292"/>
            <ac:picMk id="17" creationId="{85A2EBDF-CA9D-4F92-91E7-4C60BB01D237}"/>
          </ac:picMkLst>
        </pc:picChg>
        <pc:picChg chg="mod ord">
          <ac:chgData name="Kazuo Yoshioka" userId="8fd12f1674401c4a" providerId="LiveId" clId="{54BC5555-F71B-4F72-9F7C-31D3AEDA026E}" dt="2022-04-20T14:08:32.375" v="3542" actId="1076"/>
          <ac:picMkLst>
            <pc:docMk/>
            <pc:sldMk cId="3829078007" sldId="292"/>
            <ac:picMk id="18" creationId="{00000000-0000-0000-0000-000000000000}"/>
          </ac:picMkLst>
        </pc:picChg>
        <pc:picChg chg="add del mod">
          <ac:chgData name="Kazuo Yoshioka" userId="8fd12f1674401c4a" providerId="LiveId" clId="{54BC5555-F71B-4F72-9F7C-31D3AEDA026E}" dt="2022-04-20T14:09:39.532" v="3550" actId="478"/>
          <ac:picMkLst>
            <pc:docMk/>
            <pc:sldMk cId="3829078007" sldId="292"/>
            <ac:picMk id="19" creationId="{CA32B251-EC56-4A26-B6AA-A73F01962A11}"/>
          </ac:picMkLst>
        </pc:picChg>
        <pc:picChg chg="add del mod">
          <ac:chgData name="Kazuo Yoshioka" userId="8fd12f1674401c4a" providerId="LiveId" clId="{54BC5555-F71B-4F72-9F7C-31D3AEDA026E}" dt="2022-04-20T14:09:39.105" v="3549"/>
          <ac:picMkLst>
            <pc:docMk/>
            <pc:sldMk cId="3829078007" sldId="292"/>
            <ac:picMk id="20" creationId="{5E42CFDB-1A81-4B7F-A278-D2B1446DB9AA}"/>
          </ac:picMkLst>
        </pc:picChg>
        <pc:picChg chg="add del mod">
          <ac:chgData name="Kazuo Yoshioka" userId="8fd12f1674401c4a" providerId="LiveId" clId="{54BC5555-F71B-4F72-9F7C-31D3AEDA026E}" dt="2022-04-20T14:09:39.105" v="3549"/>
          <ac:picMkLst>
            <pc:docMk/>
            <pc:sldMk cId="3829078007" sldId="292"/>
            <ac:picMk id="21" creationId="{0D9649C1-C0B3-4B52-AEC0-993BD750316D}"/>
          </ac:picMkLst>
        </pc:picChg>
        <pc:picChg chg="mod">
          <ac:chgData name="Kazuo Yoshioka" userId="8fd12f1674401c4a" providerId="LiveId" clId="{54BC5555-F71B-4F72-9F7C-31D3AEDA026E}" dt="2022-04-20T00:54:36.714" v="1597" actId="1076"/>
          <ac:picMkLst>
            <pc:docMk/>
            <pc:sldMk cId="3829078007" sldId="292"/>
            <ac:picMk id="28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0T00:54:45.299" v="1601" actId="1076"/>
          <ac:picMkLst>
            <pc:docMk/>
            <pc:sldMk cId="3829078007" sldId="292"/>
            <ac:picMk id="31" creationId="{00000000-0000-0000-0000-000000000000}"/>
          </ac:picMkLst>
        </pc:picChg>
        <pc:cxnChg chg="add del mod">
          <ac:chgData name="Kazuo Yoshioka" userId="8fd12f1674401c4a" providerId="LiveId" clId="{54BC5555-F71B-4F72-9F7C-31D3AEDA026E}" dt="2022-04-20T14:09:39.105" v="3549"/>
          <ac:cxnSpMkLst>
            <pc:docMk/>
            <pc:sldMk cId="3829078007" sldId="292"/>
            <ac:cxnSpMk id="25" creationId="{AA17E0EB-472A-45AD-8EF9-AC5050C52791}"/>
          </ac:cxnSpMkLst>
        </pc:cxnChg>
      </pc:sldChg>
      <pc:sldChg chg="add del">
        <pc:chgData name="Kazuo Yoshioka" userId="8fd12f1674401c4a" providerId="LiveId" clId="{54BC5555-F71B-4F72-9F7C-31D3AEDA026E}" dt="2022-04-21T09:50:47.964" v="6090" actId="2696"/>
        <pc:sldMkLst>
          <pc:docMk/>
          <pc:sldMk cId="496502687" sldId="293"/>
        </pc:sldMkLst>
      </pc:sldChg>
      <pc:sldChg chg="addSp delSp modSp add mod">
        <pc:chgData name="Kazuo Yoshioka" userId="8fd12f1674401c4a" providerId="LiveId" clId="{54BC5555-F71B-4F72-9F7C-31D3AEDA026E}" dt="2022-04-22T05:00:53.934" v="7017"/>
        <pc:sldMkLst>
          <pc:docMk/>
          <pc:sldMk cId="823626919" sldId="293"/>
        </pc:sldMkLst>
        <pc:spChg chg="del mod">
          <ac:chgData name="Kazuo Yoshioka" userId="8fd12f1674401c4a" providerId="LiveId" clId="{54BC5555-F71B-4F72-9F7C-31D3AEDA026E}" dt="2022-04-21T13:15:08.527" v="6512" actId="478"/>
          <ac:spMkLst>
            <pc:docMk/>
            <pc:sldMk cId="823626919" sldId="293"/>
            <ac:spMk id="5" creationId="{E268E5E2-9591-4A17-AB84-B7C27AA4BD89}"/>
          </ac:spMkLst>
        </pc:spChg>
        <pc:spChg chg="add del mod">
          <ac:chgData name="Kazuo Yoshioka" userId="8fd12f1674401c4a" providerId="LiveId" clId="{54BC5555-F71B-4F72-9F7C-31D3AEDA026E}" dt="2022-04-22T05:00:53.571" v="7016" actId="478"/>
          <ac:spMkLst>
            <pc:docMk/>
            <pc:sldMk cId="823626919" sldId="293"/>
            <ac:spMk id="25" creationId="{B4395274-A8A1-405C-B063-42E89DA8A92E}"/>
          </ac:spMkLst>
        </pc:spChg>
        <pc:spChg chg="add mod">
          <ac:chgData name="Kazuo Yoshioka" userId="8fd12f1674401c4a" providerId="LiveId" clId="{54BC5555-F71B-4F72-9F7C-31D3AEDA026E}" dt="2022-04-22T05:00:53.934" v="7017"/>
          <ac:spMkLst>
            <pc:docMk/>
            <pc:sldMk cId="823626919" sldId="293"/>
            <ac:spMk id="27" creationId="{360D513A-1D5C-483C-B4E2-5516C8469EDF}"/>
          </ac:spMkLst>
        </pc:spChg>
      </pc:sldChg>
      <pc:sldChg chg="addSp delSp modSp add del mod">
        <pc:chgData name="Kazuo Yoshioka" userId="8fd12f1674401c4a" providerId="LiveId" clId="{54BC5555-F71B-4F72-9F7C-31D3AEDA026E}" dt="2022-04-21T05:08:03.417" v="3804" actId="2696"/>
        <pc:sldMkLst>
          <pc:docMk/>
          <pc:sldMk cId="2222733272" sldId="293"/>
        </pc:sldMkLst>
        <pc:spChg chg="mod">
          <ac:chgData name="Kazuo Yoshioka" userId="8fd12f1674401c4a" providerId="LiveId" clId="{54BC5555-F71B-4F72-9F7C-31D3AEDA026E}" dt="2022-04-20T02:39:03.052" v="1998" actId="2711"/>
          <ac:spMkLst>
            <pc:docMk/>
            <pc:sldMk cId="2222733272" sldId="293"/>
            <ac:spMk id="2" creationId="{20355E26-9688-4A70-8320-5223924E5A2B}"/>
          </ac:spMkLst>
        </pc:spChg>
        <pc:spChg chg="del mod">
          <ac:chgData name="Kazuo Yoshioka" userId="8fd12f1674401c4a" providerId="LiveId" clId="{54BC5555-F71B-4F72-9F7C-31D3AEDA026E}" dt="2022-04-20T02:39:07.343" v="1999" actId="478"/>
          <ac:spMkLst>
            <pc:docMk/>
            <pc:sldMk cId="2222733272" sldId="293"/>
            <ac:spMk id="4" creationId="{864C50DC-6983-4359-AEFE-F8E92770E26B}"/>
          </ac:spMkLst>
        </pc:spChg>
        <pc:spChg chg="add mod">
          <ac:chgData name="Kazuo Yoshioka" userId="8fd12f1674401c4a" providerId="LiveId" clId="{54BC5555-F71B-4F72-9F7C-31D3AEDA026E}" dt="2022-04-21T04:51:48.346" v="3758" actId="1076"/>
          <ac:spMkLst>
            <pc:docMk/>
            <pc:sldMk cId="2222733272" sldId="293"/>
            <ac:spMk id="5" creationId="{E268E5E2-9591-4A17-AB84-B7C27AA4BD89}"/>
          </ac:spMkLst>
        </pc:spChg>
        <pc:spChg chg="mod">
          <ac:chgData name="Kazuo Yoshioka" userId="8fd12f1674401c4a" providerId="LiveId" clId="{54BC5555-F71B-4F72-9F7C-31D3AEDA026E}" dt="2022-04-20T02:39:21.317" v="2007" actId="404"/>
          <ac:spMkLst>
            <pc:docMk/>
            <pc:sldMk cId="2222733272" sldId="293"/>
            <ac:spMk id="18" creationId="{8E8D57F1-5F82-4DCC-B943-F5B60C183D1A}"/>
          </ac:spMkLst>
        </pc:spChg>
        <pc:spChg chg="mod">
          <ac:chgData name="Kazuo Yoshioka" userId="8fd12f1674401c4a" providerId="LiveId" clId="{54BC5555-F71B-4F72-9F7C-31D3AEDA026E}" dt="2022-04-20T02:39:11.760" v="2001" actId="404"/>
          <ac:spMkLst>
            <pc:docMk/>
            <pc:sldMk cId="2222733272" sldId="293"/>
            <ac:spMk id="19" creationId="{B9747EB8-9AB8-474E-8CE7-FD983DF8E5A1}"/>
          </ac:spMkLst>
        </pc:spChg>
        <pc:spChg chg="mod">
          <ac:chgData name="Kazuo Yoshioka" userId="8fd12f1674401c4a" providerId="LiveId" clId="{54BC5555-F71B-4F72-9F7C-31D3AEDA026E}" dt="2022-04-20T02:39:03.052" v="1998" actId="2711"/>
          <ac:spMkLst>
            <pc:docMk/>
            <pc:sldMk cId="2222733272" sldId="293"/>
            <ac:spMk id="20" creationId="{732FC3DA-6982-46E7-915E-1F26C9C783BD}"/>
          </ac:spMkLst>
        </pc:spChg>
        <pc:spChg chg="mod">
          <ac:chgData name="Kazuo Yoshioka" userId="8fd12f1674401c4a" providerId="LiveId" clId="{54BC5555-F71B-4F72-9F7C-31D3AEDA026E}" dt="2022-04-20T02:39:03.052" v="1998" actId="2711"/>
          <ac:spMkLst>
            <pc:docMk/>
            <pc:sldMk cId="2222733272" sldId="293"/>
            <ac:spMk id="22" creationId="{1D1AAE4E-848F-4802-852D-DE22EE71B6AD}"/>
          </ac:spMkLst>
        </pc:spChg>
        <pc:spChg chg="mod">
          <ac:chgData name="Kazuo Yoshioka" userId="8fd12f1674401c4a" providerId="LiveId" clId="{54BC5555-F71B-4F72-9F7C-31D3AEDA026E}" dt="2022-04-20T02:39:56.253" v="2014" actId="1076"/>
          <ac:spMkLst>
            <pc:docMk/>
            <pc:sldMk cId="2222733272" sldId="293"/>
            <ac:spMk id="24" creationId="{80AC83E8-2CC2-4567-BE0E-E542D5C3A085}"/>
          </ac:spMkLst>
        </pc:spChg>
        <pc:spChg chg="mod">
          <ac:chgData name="Kazuo Yoshioka" userId="8fd12f1674401c4a" providerId="LiveId" clId="{54BC5555-F71B-4F72-9F7C-31D3AEDA026E}" dt="2022-04-20T02:39:03.052" v="1998" actId="2711"/>
          <ac:spMkLst>
            <pc:docMk/>
            <pc:sldMk cId="2222733272" sldId="293"/>
            <ac:spMk id="26" creationId="{F33757EC-D919-4839-9160-72D6A1AE50AD}"/>
          </ac:spMkLst>
        </pc:spChg>
        <pc:spChg chg="mod">
          <ac:chgData name="Kazuo Yoshioka" userId="8fd12f1674401c4a" providerId="LiveId" clId="{54BC5555-F71B-4F72-9F7C-31D3AEDA026E}" dt="2022-04-20T02:39:56.253" v="2014" actId="1076"/>
          <ac:spMkLst>
            <pc:docMk/>
            <pc:sldMk cId="2222733272" sldId="293"/>
            <ac:spMk id="36" creationId="{93B85C5D-3476-4ACD-B677-97829B851A2B}"/>
          </ac:spMkLst>
        </pc:spChg>
        <pc:spChg chg="mod">
          <ac:chgData name="Kazuo Yoshioka" userId="8fd12f1674401c4a" providerId="LiveId" clId="{54BC5555-F71B-4F72-9F7C-31D3AEDA026E}" dt="2022-04-20T02:39:56.253" v="2014" actId="1076"/>
          <ac:spMkLst>
            <pc:docMk/>
            <pc:sldMk cId="2222733272" sldId="293"/>
            <ac:spMk id="40" creationId="{DCB271A6-6F3C-4F40-87B7-4E43BD8E5EDB}"/>
          </ac:spMkLst>
        </pc:spChg>
        <pc:spChg chg="mod">
          <ac:chgData name="Kazuo Yoshioka" userId="8fd12f1674401c4a" providerId="LiveId" clId="{54BC5555-F71B-4F72-9F7C-31D3AEDA026E}" dt="2022-04-20T02:39:41.082" v="2011" actId="1076"/>
          <ac:spMkLst>
            <pc:docMk/>
            <pc:sldMk cId="2222733272" sldId="293"/>
            <ac:spMk id="41" creationId="{086A76DC-F5D3-416D-B53A-05806EA85B8C}"/>
          </ac:spMkLst>
        </pc:spChg>
        <pc:spChg chg="mod">
          <ac:chgData name="Kazuo Yoshioka" userId="8fd12f1674401c4a" providerId="LiveId" clId="{54BC5555-F71B-4F72-9F7C-31D3AEDA026E}" dt="2022-04-20T02:39:32.711" v="2009" actId="1076"/>
          <ac:spMkLst>
            <pc:docMk/>
            <pc:sldMk cId="2222733272" sldId="293"/>
            <ac:spMk id="42" creationId="{11A975AC-5093-4537-9AF0-839E7F8EDD83}"/>
          </ac:spMkLst>
        </pc:spChg>
        <pc:spChg chg="mod">
          <ac:chgData name="Kazuo Yoshioka" userId="8fd12f1674401c4a" providerId="LiveId" clId="{54BC5555-F71B-4F72-9F7C-31D3AEDA026E}" dt="2022-04-20T02:39:32.711" v="2009" actId="1076"/>
          <ac:spMkLst>
            <pc:docMk/>
            <pc:sldMk cId="2222733272" sldId="293"/>
            <ac:spMk id="43" creationId="{F942E2B6-2656-4303-A15D-C74577DFBB1F}"/>
          </ac:spMkLst>
        </pc:spChg>
        <pc:picChg chg="mod">
          <ac:chgData name="Kazuo Yoshioka" userId="8fd12f1674401c4a" providerId="LiveId" clId="{54BC5555-F71B-4F72-9F7C-31D3AEDA026E}" dt="2022-04-20T02:39:56.253" v="2014" actId="1076"/>
          <ac:picMkLst>
            <pc:docMk/>
            <pc:sldMk cId="2222733272" sldId="293"/>
            <ac:picMk id="3" creationId="{0149581D-6E76-4263-AF70-77B78684B2EF}"/>
          </ac:picMkLst>
        </pc:picChg>
        <pc:picChg chg="mod">
          <ac:chgData name="Kazuo Yoshioka" userId="8fd12f1674401c4a" providerId="LiveId" clId="{54BC5555-F71B-4F72-9F7C-31D3AEDA026E}" dt="2022-04-20T02:39:27.851" v="2008" actId="1076"/>
          <ac:picMkLst>
            <pc:docMk/>
            <pc:sldMk cId="2222733272" sldId="293"/>
            <ac:picMk id="6" creationId="{52AE194B-125A-42F4-8FC1-31C42CF0C10C}"/>
          </ac:picMkLst>
        </pc:picChg>
        <pc:picChg chg="mod">
          <ac:chgData name="Kazuo Yoshioka" userId="8fd12f1674401c4a" providerId="LiveId" clId="{54BC5555-F71B-4F72-9F7C-31D3AEDA026E}" dt="2022-04-20T02:39:27.851" v="2008" actId="1076"/>
          <ac:picMkLst>
            <pc:docMk/>
            <pc:sldMk cId="2222733272" sldId="293"/>
            <ac:picMk id="7" creationId="{682244A5-BC78-4496-BEEF-FBA174F59D42}"/>
          </ac:picMkLst>
        </pc:picChg>
        <pc:picChg chg="mod">
          <ac:chgData name="Kazuo Yoshioka" userId="8fd12f1674401c4a" providerId="LiveId" clId="{54BC5555-F71B-4F72-9F7C-31D3AEDA026E}" dt="2022-04-20T02:39:32.711" v="2009" actId="1076"/>
          <ac:picMkLst>
            <pc:docMk/>
            <pc:sldMk cId="2222733272" sldId="293"/>
            <ac:picMk id="8" creationId="{22C63C47-C6CF-4C1E-A848-441AA6690DE8}"/>
          </ac:picMkLst>
        </pc:picChg>
        <pc:picChg chg="mod">
          <ac:chgData name="Kazuo Yoshioka" userId="8fd12f1674401c4a" providerId="LiveId" clId="{54BC5555-F71B-4F72-9F7C-31D3AEDA026E}" dt="2022-04-20T02:39:32.711" v="2009" actId="1076"/>
          <ac:picMkLst>
            <pc:docMk/>
            <pc:sldMk cId="2222733272" sldId="293"/>
            <ac:picMk id="9" creationId="{FD442EC0-A393-4CEE-8F83-8FEA8702E857}"/>
          </ac:picMkLst>
        </pc:picChg>
        <pc:picChg chg="mod">
          <ac:chgData name="Kazuo Yoshioka" userId="8fd12f1674401c4a" providerId="LiveId" clId="{54BC5555-F71B-4F72-9F7C-31D3AEDA026E}" dt="2022-04-20T02:39:56.253" v="2014" actId="1076"/>
          <ac:picMkLst>
            <pc:docMk/>
            <pc:sldMk cId="2222733272" sldId="293"/>
            <ac:picMk id="23" creationId="{9EE56FA3-F202-4793-B6F6-7CB47975044F}"/>
          </ac:picMkLst>
        </pc:picChg>
      </pc:sldChg>
      <pc:sldChg chg="addSp delSp modSp add mod">
        <pc:chgData name="Kazuo Yoshioka" userId="8fd12f1674401c4a" providerId="LiveId" clId="{54BC5555-F71B-4F72-9F7C-31D3AEDA026E}" dt="2022-04-22T05:00:57.743" v="7018" actId="1076"/>
        <pc:sldMkLst>
          <pc:docMk/>
          <pc:sldMk cId="1881322785" sldId="404"/>
        </pc:sldMkLst>
        <pc:spChg chg="add del mod">
          <ac:chgData name="Kazuo Yoshioka" userId="8fd12f1674401c4a" providerId="LiveId" clId="{54BC5555-F71B-4F72-9F7C-31D3AEDA026E}" dt="2022-04-22T05:00:50.092" v="7014" actId="478"/>
          <ac:spMkLst>
            <pc:docMk/>
            <pc:sldMk cId="1881322785" sldId="404"/>
            <ac:spMk id="20" creationId="{8C4D8EBA-3B3E-4732-880E-979B5BA05CF8}"/>
          </ac:spMkLst>
        </pc:spChg>
        <pc:spChg chg="del mod">
          <ac:chgData name="Kazuo Yoshioka" userId="8fd12f1674401c4a" providerId="LiveId" clId="{54BC5555-F71B-4F72-9F7C-31D3AEDA026E}" dt="2022-04-21T13:15:04.355" v="6510" actId="21"/>
          <ac:spMkLst>
            <pc:docMk/>
            <pc:sldMk cId="1881322785" sldId="404"/>
            <ac:spMk id="23" creationId="{8C21E879-C2BA-4042-BC11-856EBD551FB9}"/>
          </ac:spMkLst>
        </pc:spChg>
        <pc:spChg chg="add mod">
          <ac:chgData name="Kazuo Yoshioka" userId="8fd12f1674401c4a" providerId="LiveId" clId="{54BC5555-F71B-4F72-9F7C-31D3AEDA026E}" dt="2022-04-22T05:00:50.408" v="7015"/>
          <ac:spMkLst>
            <pc:docMk/>
            <pc:sldMk cId="1881322785" sldId="404"/>
            <ac:spMk id="23" creationId="{AB69DD77-924E-4472-AFE1-CAF75CEC3A16}"/>
          </ac:spMkLst>
        </pc:spChg>
        <pc:spChg chg="mod">
          <ac:chgData name="Kazuo Yoshioka" userId="8fd12f1674401c4a" providerId="LiveId" clId="{54BC5555-F71B-4F72-9F7C-31D3AEDA026E}" dt="2022-04-22T05:00:57.743" v="7018" actId="1076"/>
          <ac:spMkLst>
            <pc:docMk/>
            <pc:sldMk cId="1881322785" sldId="404"/>
            <ac:spMk id="33" creationId="{53D01182-B172-41F8-8C47-402CC3227021}"/>
          </ac:spMkLst>
        </pc:spChg>
      </pc:sldChg>
      <pc:sldChg chg="addSp delSp modSp add del mod">
        <pc:chgData name="Kazuo Yoshioka" userId="8fd12f1674401c4a" providerId="LiveId" clId="{54BC5555-F71B-4F72-9F7C-31D3AEDA026E}" dt="2022-04-21T05:08:03.417" v="3804" actId="2696"/>
        <pc:sldMkLst>
          <pc:docMk/>
          <pc:sldMk cId="3212517114" sldId="404"/>
        </pc:sldMkLst>
        <pc:spChg chg="del mod">
          <ac:chgData name="Kazuo Yoshioka" userId="8fd12f1674401c4a" providerId="LiveId" clId="{54BC5555-F71B-4F72-9F7C-31D3AEDA026E}" dt="2022-04-20T02:40:06.057" v="2015" actId="478"/>
          <ac:spMkLst>
            <pc:docMk/>
            <pc:sldMk cId="3212517114" sldId="404"/>
            <ac:spMk id="2" creationId="{14FC264A-25C2-4243-9D16-D2394080AB82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3" creationId="{F7F24662-9C0A-4DF6-B9D5-8AC96F6F33B5}"/>
          </ac:spMkLst>
        </pc:spChg>
        <pc:spChg chg="mod">
          <ac:chgData name="Kazuo Yoshioka" userId="8fd12f1674401c4a" providerId="LiveId" clId="{54BC5555-F71B-4F72-9F7C-31D3AEDA026E}" dt="2022-04-20T02:40:24.375" v="2022" actId="404"/>
          <ac:spMkLst>
            <pc:docMk/>
            <pc:sldMk cId="3212517114" sldId="404"/>
            <ac:spMk id="16" creationId="{3CD62C39-11EF-44B0-AEDE-55E1B0141166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17" creationId="{20191C05-B812-45B1-A510-8D74CB26F443}"/>
          </ac:spMkLst>
        </pc:spChg>
        <pc:spChg chg="add del mod">
          <ac:chgData name="Kazuo Yoshioka" userId="8fd12f1674401c4a" providerId="LiveId" clId="{54BC5555-F71B-4F72-9F7C-31D3AEDA026E}" dt="2022-04-21T04:51:53.391" v="3759" actId="478"/>
          <ac:spMkLst>
            <pc:docMk/>
            <pc:sldMk cId="3212517114" sldId="404"/>
            <ac:spMk id="20" creationId="{2AF15F26-B0EC-4988-AAB2-9713B9C5F1A2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21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40:34.943" v="2026" actId="1076"/>
          <ac:spMkLst>
            <pc:docMk/>
            <pc:sldMk cId="3212517114" sldId="404"/>
            <ac:spMk id="22" creationId="{DB52A420-424D-4068-BCB0-8418C3EECC21}"/>
          </ac:spMkLst>
        </pc:spChg>
        <pc:spChg chg="add mod">
          <ac:chgData name="Kazuo Yoshioka" userId="8fd12f1674401c4a" providerId="LiveId" clId="{54BC5555-F71B-4F72-9F7C-31D3AEDA026E}" dt="2022-04-21T04:51:57.615" v="3760"/>
          <ac:spMkLst>
            <pc:docMk/>
            <pc:sldMk cId="3212517114" sldId="404"/>
            <ac:spMk id="23" creationId="{8C21E879-C2BA-4042-BC11-856EBD551FB9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31" creationId="{FCC5A8A5-4338-4EEF-BE3D-C74C16EBE85E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32" creationId="{4CEC5BBC-EC8D-46BE-AD36-AEB2EE31C2B1}"/>
          </ac:spMkLst>
        </pc:spChg>
        <pc:spChg chg="mod">
          <ac:chgData name="Kazuo Yoshioka" userId="8fd12f1674401c4a" providerId="LiveId" clId="{54BC5555-F71B-4F72-9F7C-31D3AEDA026E}" dt="2022-04-20T02:40:10.526" v="2016" actId="2711"/>
          <ac:spMkLst>
            <pc:docMk/>
            <pc:sldMk cId="3212517114" sldId="404"/>
            <ac:spMk id="33" creationId="{53D01182-B172-41F8-8C47-402CC3227021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39" creationId="{AC524989-C479-49BE-900E-4CBA3EB66BCF}"/>
          </ac:spMkLst>
        </pc:spChg>
        <pc:spChg chg="mod">
          <ac:chgData name="Kazuo Yoshioka" userId="8fd12f1674401c4a" providerId="LiveId" clId="{54BC5555-F71B-4F72-9F7C-31D3AEDA026E}" dt="2022-04-20T02:40:40.054" v="2027" actId="1076"/>
          <ac:spMkLst>
            <pc:docMk/>
            <pc:sldMk cId="3212517114" sldId="404"/>
            <ac:spMk id="40" creationId="{5EC3B1FB-589D-4DF3-A928-642363EFBADB}"/>
          </ac:spMkLst>
        </pc:spChg>
        <pc:picChg chg="mod">
          <ac:chgData name="Kazuo Yoshioka" userId="8fd12f1674401c4a" providerId="LiveId" clId="{54BC5555-F71B-4F72-9F7C-31D3AEDA026E}" dt="2022-04-20T02:40:40.054" v="2027" actId="1076"/>
          <ac:picMkLst>
            <pc:docMk/>
            <pc:sldMk cId="3212517114" sldId="404"/>
            <ac:picMk id="19" creationId="{9C0F571B-E859-4D71-BE46-8B13AD40DEE0}"/>
          </ac:picMkLst>
        </pc:picChg>
        <pc:picChg chg="mod">
          <ac:chgData name="Kazuo Yoshioka" userId="8fd12f1674401c4a" providerId="LiveId" clId="{54BC5555-F71B-4F72-9F7C-31D3AEDA026E}" dt="2022-04-20T02:40:40.054" v="2027" actId="1076"/>
          <ac:picMkLst>
            <pc:docMk/>
            <pc:sldMk cId="3212517114" sldId="404"/>
            <ac:picMk id="26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0T02:40:40.054" v="2027" actId="1076"/>
          <ac:picMkLst>
            <pc:docMk/>
            <pc:sldMk cId="3212517114" sldId="404"/>
            <ac:picMk id="30" creationId="{E5668891-74CC-4D31-AFD5-12BADCE95B3D}"/>
          </ac:picMkLst>
        </pc:picChg>
        <pc:picChg chg="mod">
          <ac:chgData name="Kazuo Yoshioka" userId="8fd12f1674401c4a" providerId="LiveId" clId="{54BC5555-F71B-4F72-9F7C-31D3AEDA026E}" dt="2022-04-20T02:40:40.054" v="2027" actId="1076"/>
          <ac:picMkLst>
            <pc:docMk/>
            <pc:sldMk cId="3212517114" sldId="404"/>
            <ac:picMk id="37" creationId="{FE0F4C42-35B0-407C-99C5-32B04C5F1821}"/>
          </ac:picMkLst>
        </pc:picChg>
        <pc:picChg chg="mod">
          <ac:chgData name="Kazuo Yoshioka" userId="8fd12f1674401c4a" providerId="LiveId" clId="{54BC5555-F71B-4F72-9F7C-31D3AEDA026E}" dt="2022-04-20T02:40:40.054" v="2027" actId="1076"/>
          <ac:picMkLst>
            <pc:docMk/>
            <pc:sldMk cId="3212517114" sldId="404"/>
            <ac:picMk id="38" creationId="{55016D0E-B5D3-40B7-9AFB-784D5831109B}"/>
          </ac:picMkLst>
        </pc:picChg>
        <pc:picChg chg="mod">
          <ac:chgData name="Kazuo Yoshioka" userId="8fd12f1674401c4a" providerId="LiveId" clId="{54BC5555-F71B-4F72-9F7C-31D3AEDA026E}" dt="2022-04-20T02:40:10.526" v="2016" actId="2711"/>
          <ac:picMkLst>
            <pc:docMk/>
            <pc:sldMk cId="3212517114" sldId="404"/>
            <ac:picMk id="1026" creationId="{1F96656C-A6E9-4DF4-89C0-BB386240B64C}"/>
          </ac:picMkLst>
        </pc:picChg>
        <pc:cxnChg chg="mod">
          <ac:chgData name="Kazuo Yoshioka" userId="8fd12f1674401c4a" providerId="LiveId" clId="{54BC5555-F71B-4F72-9F7C-31D3AEDA026E}" dt="2022-04-20T02:40:40.054" v="2027" actId="1076"/>
          <ac:cxnSpMkLst>
            <pc:docMk/>
            <pc:sldMk cId="3212517114" sldId="404"/>
            <ac:cxnSpMk id="34" creationId="{282742FC-683D-4A45-83B0-4AB8930BB101}"/>
          </ac:cxnSpMkLst>
        </pc:cxnChg>
      </pc:sldChg>
      <pc:sldChg chg="add del">
        <pc:chgData name="Kazuo Yoshioka" userId="8fd12f1674401c4a" providerId="LiveId" clId="{54BC5555-F71B-4F72-9F7C-31D3AEDA026E}" dt="2022-04-21T09:50:47.964" v="6090" actId="2696"/>
        <pc:sldMkLst>
          <pc:docMk/>
          <pc:sldMk cId="3687690002" sldId="404"/>
        </pc:sldMkLst>
      </pc:sldChg>
      <pc:sldChg chg="add">
        <pc:chgData name="Kazuo Yoshioka" userId="8fd12f1674401c4a" providerId="LiveId" clId="{54BC5555-F71B-4F72-9F7C-31D3AEDA026E}" dt="2022-04-21T04:59:19.384" v="3793"/>
        <pc:sldMkLst>
          <pc:docMk/>
          <pc:sldMk cId="3997840851" sldId="417"/>
        </pc:sldMkLst>
      </pc:sldChg>
      <pc:sldChg chg="addSp delSp modSp add mod ord chgLayout">
        <pc:chgData name="Kazuo Yoshioka" userId="8fd12f1674401c4a" providerId="LiveId" clId="{54BC5555-F71B-4F72-9F7C-31D3AEDA026E}" dt="2022-04-20T14:12:00.062" v="3589"/>
        <pc:sldMkLst>
          <pc:docMk/>
          <pc:sldMk cId="2907386996" sldId="422"/>
        </pc:sldMkLst>
        <pc:spChg chg="del mod ord">
          <ac:chgData name="Kazuo Yoshioka" userId="8fd12f1674401c4a" providerId="LiveId" clId="{54BC5555-F71B-4F72-9F7C-31D3AEDA026E}" dt="2022-04-17T05:10:16.818" v="1189" actId="478"/>
          <ac:spMkLst>
            <pc:docMk/>
            <pc:sldMk cId="2907386996" sldId="422"/>
            <ac:spMk id="2" creationId="{00000000-0000-0000-0000-000000000000}"/>
          </ac:spMkLst>
        </pc:spChg>
        <pc:spChg chg="del mod ord">
          <ac:chgData name="Kazuo Yoshioka" userId="8fd12f1674401c4a" providerId="LiveId" clId="{54BC5555-F71B-4F72-9F7C-31D3AEDA026E}" dt="2022-04-17T05:10:36.157" v="1194" actId="478"/>
          <ac:spMkLst>
            <pc:docMk/>
            <pc:sldMk cId="2907386996" sldId="422"/>
            <ac:spMk id="4" creationId="{63A379D8-DBEC-45CE-8151-6CC5A3EFCC8B}"/>
          </ac:spMkLst>
        </pc:spChg>
        <pc:spChg chg="add del mod">
          <ac:chgData name="Kazuo Yoshioka" userId="8fd12f1674401c4a" providerId="LiveId" clId="{54BC5555-F71B-4F72-9F7C-31D3AEDA026E}" dt="2022-04-17T05:10:18.726" v="1190"/>
          <ac:spMkLst>
            <pc:docMk/>
            <pc:sldMk cId="2907386996" sldId="422"/>
            <ac:spMk id="5" creationId="{A7FC357B-FAA8-4DB5-A2C0-C415F4B60D39}"/>
          </ac:spMkLst>
        </pc:spChg>
        <pc:spChg chg="mod">
          <ac:chgData name="Kazuo Yoshioka" userId="8fd12f1674401c4a" providerId="LiveId" clId="{54BC5555-F71B-4F72-9F7C-31D3AEDA026E}" dt="2022-04-17T05:09:52.335" v="1186" actId="2711"/>
          <ac:spMkLst>
            <pc:docMk/>
            <pc:sldMk cId="2907386996" sldId="422"/>
            <ac:spMk id="10" creationId="{BD81B77D-D2B6-4D33-809D-E221B128C93A}"/>
          </ac:spMkLst>
        </pc:spChg>
        <pc:spChg chg="mod">
          <ac:chgData name="Kazuo Yoshioka" userId="8fd12f1674401c4a" providerId="LiveId" clId="{54BC5555-F71B-4F72-9F7C-31D3AEDA026E}" dt="2022-04-17T05:10:43.392" v="1196" actId="1076"/>
          <ac:spMkLst>
            <pc:docMk/>
            <pc:sldMk cId="2907386996" sldId="422"/>
            <ac:spMk id="13" creationId="{67F05AFE-48BD-44B6-ABDD-420A0A6A1B85}"/>
          </ac:spMkLst>
        </pc:spChg>
        <pc:spChg chg="mod">
          <ac:chgData name="Kazuo Yoshioka" userId="8fd12f1674401c4a" providerId="LiveId" clId="{54BC5555-F71B-4F72-9F7C-31D3AEDA026E}" dt="2022-04-17T05:09:52.335" v="1186" actId="2711"/>
          <ac:spMkLst>
            <pc:docMk/>
            <pc:sldMk cId="2907386996" sldId="422"/>
            <ac:spMk id="14" creationId="{3495DEE1-D90C-4F75-8C2E-4C8F693BDA73}"/>
          </ac:spMkLst>
        </pc:spChg>
        <pc:spChg chg="mod">
          <ac:chgData name="Kazuo Yoshioka" userId="8fd12f1674401c4a" providerId="LiveId" clId="{54BC5555-F71B-4F72-9F7C-31D3AEDA026E}" dt="2022-04-17T05:09:52.335" v="1186" actId="2711"/>
          <ac:spMkLst>
            <pc:docMk/>
            <pc:sldMk cId="2907386996" sldId="422"/>
            <ac:spMk id="23" creationId="{C3C2F298-DCEB-4085-ABE7-6A4A51B7B9A9}"/>
          </ac:spMkLst>
        </pc:spChg>
        <pc:spChg chg="mod">
          <ac:chgData name="Kazuo Yoshioka" userId="8fd12f1674401c4a" providerId="LiveId" clId="{54BC5555-F71B-4F72-9F7C-31D3AEDA026E}" dt="2022-04-17T05:09:52.335" v="1186" actId="2711"/>
          <ac:spMkLst>
            <pc:docMk/>
            <pc:sldMk cId="2907386996" sldId="422"/>
            <ac:spMk id="24" creationId="{99C46DD0-4C77-453A-AF28-C9474F5CC5AD}"/>
          </ac:spMkLst>
        </pc:spChg>
        <pc:spChg chg="mod">
          <ac:chgData name="Kazuo Yoshioka" userId="8fd12f1674401c4a" providerId="LiveId" clId="{54BC5555-F71B-4F72-9F7C-31D3AEDA026E}" dt="2022-04-17T05:09:52.335" v="1186" actId="2711"/>
          <ac:spMkLst>
            <pc:docMk/>
            <pc:sldMk cId="2907386996" sldId="422"/>
            <ac:spMk id="25" creationId="{8E152AEC-C5A2-421E-A496-B4F3C519CA30}"/>
          </ac:spMkLst>
        </pc:spChg>
        <pc:spChg chg="add mod">
          <ac:chgData name="Kazuo Yoshioka" userId="8fd12f1674401c4a" providerId="LiveId" clId="{54BC5555-F71B-4F72-9F7C-31D3AEDA026E}" dt="2022-04-17T05:10:18.726" v="1190"/>
          <ac:spMkLst>
            <pc:docMk/>
            <pc:sldMk cId="2907386996" sldId="422"/>
            <ac:spMk id="26" creationId="{E14713AB-2F76-41B8-854C-582687ACF66E}"/>
          </ac:spMkLst>
        </pc:spChg>
        <pc:graphicFrameChg chg="mod modGraphic">
          <ac:chgData name="Kazuo Yoshioka" userId="8fd12f1674401c4a" providerId="LiveId" clId="{54BC5555-F71B-4F72-9F7C-31D3AEDA026E}" dt="2022-04-20T14:08:45.798" v="3544" actId="1076"/>
          <ac:graphicFrameMkLst>
            <pc:docMk/>
            <pc:sldMk cId="2907386996" sldId="422"/>
            <ac:graphicFrameMk id="11" creationId="{D094A3CE-FD91-48E9-A6A7-20E0DBC338F7}"/>
          </ac:graphicFrameMkLst>
        </pc:graphicFrameChg>
        <pc:picChg chg="mod">
          <ac:chgData name="Kazuo Yoshioka" userId="8fd12f1674401c4a" providerId="LiveId" clId="{54BC5555-F71B-4F72-9F7C-31D3AEDA026E}" dt="2022-04-17T05:10:44.547" v="1197" actId="1076"/>
          <ac:picMkLst>
            <pc:docMk/>
            <pc:sldMk cId="2907386996" sldId="422"/>
            <ac:picMk id="12" creationId="{82DC336A-E592-4588-8174-EE29DB666707}"/>
          </ac:picMkLst>
        </pc:picChg>
        <pc:picChg chg="mod ord">
          <ac:chgData name="Kazuo Yoshioka" userId="8fd12f1674401c4a" providerId="LiveId" clId="{54BC5555-F71B-4F72-9F7C-31D3AEDA026E}" dt="2022-04-17T05:09:59.832" v="1188" actId="700"/>
          <ac:picMkLst>
            <pc:docMk/>
            <pc:sldMk cId="2907386996" sldId="422"/>
            <ac:picMk id="19" creationId="{CB20425A-26F6-4070-8FEC-1E3C7C04ED95}"/>
          </ac:picMkLst>
        </pc:picChg>
      </pc:sldChg>
      <pc:sldChg chg="delSp modSp add del mod">
        <pc:chgData name="Kazuo Yoshioka" userId="8fd12f1674401c4a" providerId="LiveId" clId="{54BC5555-F71B-4F72-9F7C-31D3AEDA026E}" dt="2022-04-17T04:37:09.156" v="759" actId="47"/>
        <pc:sldMkLst>
          <pc:docMk/>
          <pc:sldMk cId="3068167904" sldId="429"/>
        </pc:sldMkLst>
        <pc:spChg chg="mod">
          <ac:chgData name="Kazuo Yoshioka" userId="8fd12f1674401c4a" providerId="LiveId" clId="{54BC5555-F71B-4F72-9F7C-31D3AEDA026E}" dt="2022-04-17T04:36:29.357" v="750" actId="2711"/>
          <ac:spMkLst>
            <pc:docMk/>
            <pc:sldMk cId="3068167904" sldId="429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36:29.357" v="750" actId="2711"/>
          <ac:spMkLst>
            <pc:docMk/>
            <pc:sldMk cId="3068167904" sldId="429"/>
            <ac:spMk id="3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4:36:16.802" v="749" actId="478"/>
          <ac:spMkLst>
            <pc:docMk/>
            <pc:sldMk cId="3068167904" sldId="429"/>
            <ac:spMk id="4" creationId="{63A379D8-DBEC-45CE-8151-6CC5A3EFCC8B}"/>
          </ac:spMkLst>
        </pc:spChg>
        <pc:spChg chg="mod">
          <ac:chgData name="Kazuo Yoshioka" userId="8fd12f1674401c4a" providerId="LiveId" clId="{54BC5555-F71B-4F72-9F7C-31D3AEDA026E}" dt="2022-04-17T04:36:29.357" v="750" actId="2711"/>
          <ac:spMkLst>
            <pc:docMk/>
            <pc:sldMk cId="3068167904" sldId="429"/>
            <ac:spMk id="13" creationId="{67F05AFE-48BD-44B6-ABDD-420A0A6A1B85}"/>
          </ac:spMkLst>
        </pc:spChg>
        <pc:spChg chg="mod">
          <ac:chgData name="Kazuo Yoshioka" userId="8fd12f1674401c4a" providerId="LiveId" clId="{54BC5555-F71B-4F72-9F7C-31D3AEDA026E}" dt="2022-04-17T04:36:29.357" v="750" actId="2711"/>
          <ac:spMkLst>
            <pc:docMk/>
            <pc:sldMk cId="3068167904" sldId="429"/>
            <ac:spMk id="17" creationId="{E83D7ACA-F5AB-4DA6-974B-05ADDB40C06F}"/>
          </ac:spMkLst>
        </pc:spChg>
        <pc:spChg chg="mod">
          <ac:chgData name="Kazuo Yoshioka" userId="8fd12f1674401c4a" providerId="LiveId" clId="{54BC5555-F71B-4F72-9F7C-31D3AEDA026E}" dt="2022-04-17T04:36:29.357" v="750" actId="2711"/>
          <ac:spMkLst>
            <pc:docMk/>
            <pc:sldMk cId="3068167904" sldId="429"/>
            <ac:spMk id="25" creationId="{B138B655-81D3-4278-80DA-A4DE2A06AE6B}"/>
          </ac:spMkLst>
        </pc:spChg>
      </pc:sldChg>
      <pc:sldChg chg="addSp delSp modSp add mod">
        <pc:chgData name="Kazuo Yoshioka" userId="8fd12f1674401c4a" providerId="LiveId" clId="{54BC5555-F71B-4F72-9F7C-31D3AEDA026E}" dt="2022-04-21T12:56:36.609" v="6126" actId="1076"/>
        <pc:sldMkLst>
          <pc:docMk/>
          <pc:sldMk cId="889490030" sldId="430"/>
        </pc:sldMkLst>
        <pc:spChg chg="mod">
          <ac:chgData name="Kazuo Yoshioka" userId="8fd12f1674401c4a" providerId="LiveId" clId="{54BC5555-F71B-4F72-9F7C-31D3AEDA026E}" dt="2022-04-20T00:42:17.580" v="1341" actId="20577"/>
          <ac:spMkLst>
            <pc:docMk/>
            <pc:sldMk cId="889490030" sldId="430"/>
            <ac:spMk id="2" creationId="{00000000-0000-0000-0000-000000000000}"/>
          </ac:spMkLst>
        </pc:spChg>
        <pc:spChg chg="mod ord">
          <ac:chgData name="Kazuo Yoshioka" userId="8fd12f1674401c4a" providerId="LiveId" clId="{54BC5555-F71B-4F72-9F7C-31D3AEDA026E}" dt="2022-04-21T09:28:31.647" v="5964" actId="1076"/>
          <ac:spMkLst>
            <pc:docMk/>
            <pc:sldMk cId="889490030" sldId="430"/>
            <ac:spMk id="3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25:33.542" v="5767" actId="14100"/>
          <ac:spMkLst>
            <pc:docMk/>
            <pc:sldMk cId="889490030" sldId="430"/>
            <ac:spMk id="6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25:51.995" v="5783" actId="14100"/>
          <ac:spMkLst>
            <pc:docMk/>
            <pc:sldMk cId="889490030" sldId="430"/>
            <ac:spMk id="7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25:33.542" v="5767" actId="14100"/>
          <ac:spMkLst>
            <pc:docMk/>
            <pc:sldMk cId="889490030" sldId="430"/>
            <ac:spMk id="8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25:22.307" v="5765" actId="404"/>
          <ac:spMkLst>
            <pc:docMk/>
            <pc:sldMk cId="889490030" sldId="430"/>
            <ac:spMk id="9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4:47:03.867" v="1138" actId="478"/>
          <ac:spMkLst>
            <pc:docMk/>
            <pc:sldMk cId="889490030" sldId="430"/>
            <ac:spMk id="10" creationId="{9A104CEB-CCEF-4934-A8AB-04FCB4F36DC5}"/>
          </ac:spMkLst>
        </pc:spChg>
        <pc:spChg chg="add mod">
          <ac:chgData name="Kazuo Yoshioka" userId="8fd12f1674401c4a" providerId="LiveId" clId="{54BC5555-F71B-4F72-9F7C-31D3AEDA026E}" dt="2022-04-21T09:25:53.906" v="5784" actId="1076"/>
          <ac:spMkLst>
            <pc:docMk/>
            <pc:sldMk cId="889490030" sldId="430"/>
            <ac:spMk id="11" creationId="{65E59E50-B00E-49B1-9CE1-B7EAE8613EE6}"/>
          </ac:spMkLst>
        </pc:spChg>
        <pc:spChg chg="add mod">
          <ac:chgData name="Kazuo Yoshioka" userId="8fd12f1674401c4a" providerId="LiveId" clId="{54BC5555-F71B-4F72-9F7C-31D3AEDA026E}" dt="2022-04-20T00:52:20.004" v="1552" actId="1076"/>
          <ac:spMkLst>
            <pc:docMk/>
            <pc:sldMk cId="889490030" sldId="430"/>
            <ac:spMk id="15" creationId="{F0BF9336-D810-442A-8934-F2E588E14C0F}"/>
          </ac:spMkLst>
        </pc:spChg>
        <pc:spChg chg="add mod">
          <ac:chgData name="Kazuo Yoshioka" userId="8fd12f1674401c4a" providerId="LiveId" clId="{54BC5555-F71B-4F72-9F7C-31D3AEDA026E}" dt="2022-04-20T00:52:20.004" v="1552" actId="1076"/>
          <ac:spMkLst>
            <pc:docMk/>
            <pc:sldMk cId="889490030" sldId="430"/>
            <ac:spMk id="16" creationId="{BD014465-1B94-4BD4-8AF1-F1816E130192}"/>
          </ac:spMkLst>
        </pc:spChg>
        <pc:grpChg chg="add mod ord">
          <ac:chgData name="Kazuo Yoshioka" userId="8fd12f1674401c4a" providerId="LiveId" clId="{54BC5555-F71B-4F72-9F7C-31D3AEDA026E}" dt="2022-04-20T00:52:20.004" v="1552" actId="1076"/>
          <ac:grpSpMkLst>
            <pc:docMk/>
            <pc:sldMk cId="889490030" sldId="430"/>
            <ac:grpSpMk id="12" creationId="{F9B16AEA-3AF9-45D8-865C-292C2E8CE842}"/>
          </ac:grpSpMkLst>
        </pc:grpChg>
        <pc:grpChg chg="add mod ord">
          <ac:chgData name="Kazuo Yoshioka" userId="8fd12f1674401c4a" providerId="LiveId" clId="{54BC5555-F71B-4F72-9F7C-31D3AEDA026E}" dt="2022-04-21T09:26:01.649" v="5785" actId="166"/>
          <ac:grpSpMkLst>
            <pc:docMk/>
            <pc:sldMk cId="889490030" sldId="430"/>
            <ac:grpSpMk id="13" creationId="{18D904D6-4FCC-41D5-8504-03E756FD864C}"/>
          </ac:grpSpMkLst>
        </pc:grpChg>
        <pc:grpChg chg="add mod">
          <ac:chgData name="Kazuo Yoshioka" userId="8fd12f1674401c4a" providerId="LiveId" clId="{54BC5555-F71B-4F72-9F7C-31D3AEDA026E}" dt="2022-04-21T09:26:05.248" v="5786" actId="166"/>
          <ac:grpSpMkLst>
            <pc:docMk/>
            <pc:sldMk cId="889490030" sldId="430"/>
            <ac:grpSpMk id="14" creationId="{0A6AFE28-7A50-4303-84F2-0CE6A7476B7C}"/>
          </ac:grpSpMkLst>
        </pc:grpChg>
        <pc:picChg chg="mod">
          <ac:chgData name="Kazuo Yoshioka" userId="8fd12f1674401c4a" providerId="LiveId" clId="{54BC5555-F71B-4F72-9F7C-31D3AEDA026E}" dt="2022-04-21T09:25:33.542" v="5767" actId="14100"/>
          <ac:picMkLst>
            <pc:docMk/>
            <pc:sldMk cId="889490030" sldId="430"/>
            <ac:picMk id="4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1T09:25:40.406" v="5768" actId="14100"/>
          <ac:picMkLst>
            <pc:docMk/>
            <pc:sldMk cId="889490030" sldId="430"/>
            <ac:picMk id="5" creationId="{00000000-0000-0000-0000-000000000000}"/>
          </ac:picMkLst>
        </pc:picChg>
        <pc:picChg chg="add mod ord">
          <ac:chgData name="Kazuo Yoshioka" userId="8fd12f1674401c4a" providerId="LiveId" clId="{54BC5555-F71B-4F72-9F7C-31D3AEDA026E}" dt="2022-04-21T12:56:34.124" v="6125" actId="1076"/>
          <ac:picMkLst>
            <pc:docMk/>
            <pc:sldMk cId="889490030" sldId="430"/>
            <ac:picMk id="10" creationId="{791617AB-A448-4185-B192-FE7C7E2FC27B}"/>
          </ac:picMkLst>
        </pc:picChg>
        <pc:picChg chg="add del mod">
          <ac:chgData name="Kazuo Yoshioka" userId="8fd12f1674401c4a" providerId="LiveId" clId="{54BC5555-F71B-4F72-9F7C-31D3AEDA026E}" dt="2022-04-20T13:50:47.161" v="3350"/>
          <ac:picMkLst>
            <pc:docMk/>
            <pc:sldMk cId="889490030" sldId="430"/>
            <ac:picMk id="17" creationId="{F7D708D2-0043-4DE5-9D95-152874FFC2C1}"/>
          </ac:picMkLst>
        </pc:picChg>
        <pc:picChg chg="add mod modCrop">
          <ac:chgData name="Kazuo Yoshioka" userId="8fd12f1674401c4a" providerId="LiveId" clId="{54BC5555-F71B-4F72-9F7C-31D3AEDA026E}" dt="2022-04-21T12:56:36.609" v="6126" actId="1076"/>
          <ac:picMkLst>
            <pc:docMk/>
            <pc:sldMk cId="889490030" sldId="430"/>
            <ac:picMk id="18" creationId="{E4650FCF-43EA-401D-A9BA-D9230213635A}"/>
          </ac:picMkLst>
        </pc:picChg>
      </pc:sldChg>
      <pc:sldChg chg="add del">
        <pc:chgData name="Kazuo Yoshioka" userId="8fd12f1674401c4a" providerId="LiveId" clId="{54BC5555-F71B-4F72-9F7C-31D3AEDA026E}" dt="2022-04-21T05:21:58.496" v="4224" actId="47"/>
        <pc:sldMkLst>
          <pc:docMk/>
          <pc:sldMk cId="578777338" sldId="436"/>
        </pc:sldMkLst>
      </pc:sldChg>
      <pc:sldChg chg="add del">
        <pc:chgData name="Kazuo Yoshioka" userId="8fd12f1674401c4a" providerId="LiveId" clId="{54BC5555-F71B-4F72-9F7C-31D3AEDA026E}" dt="2022-04-21T05:00:13.015" v="3797" actId="2696"/>
        <pc:sldMkLst>
          <pc:docMk/>
          <pc:sldMk cId="874690471" sldId="436"/>
        </pc:sldMkLst>
      </pc:sldChg>
      <pc:sldChg chg="add">
        <pc:chgData name="Kazuo Yoshioka" userId="8fd12f1674401c4a" providerId="LiveId" clId="{54BC5555-F71B-4F72-9F7C-31D3AEDA026E}" dt="2022-04-21T04:59:19.384" v="3793"/>
        <pc:sldMkLst>
          <pc:docMk/>
          <pc:sldMk cId="2904694836" sldId="437"/>
        </pc:sldMkLst>
      </pc:sldChg>
      <pc:sldChg chg="addSp delSp modSp add del mod">
        <pc:chgData name="Kazuo Yoshioka" userId="8fd12f1674401c4a" providerId="LiveId" clId="{54BC5555-F71B-4F72-9F7C-31D3AEDA026E}" dt="2022-04-21T12:58:50.034" v="6149" actId="1076"/>
        <pc:sldMkLst>
          <pc:docMk/>
          <pc:sldMk cId="2531264556" sldId="599"/>
        </pc:sldMkLst>
        <pc:spChg chg="mod">
          <ac:chgData name="Kazuo Yoshioka" userId="8fd12f1674401c4a" providerId="LiveId" clId="{54BC5555-F71B-4F72-9F7C-31D3AEDA026E}" dt="2022-04-20T02:43:43.513" v="2129" actId="207"/>
          <ac:spMkLst>
            <pc:docMk/>
            <pc:sldMk cId="2531264556" sldId="599"/>
            <ac:spMk id="2" creationId="{F628BAE6-5BE6-489A-A79F-D3D181A5CFF1}"/>
          </ac:spMkLst>
        </pc:spChg>
        <pc:spChg chg="mod">
          <ac:chgData name="Kazuo Yoshioka" userId="8fd12f1674401c4a" providerId="LiveId" clId="{54BC5555-F71B-4F72-9F7C-31D3AEDA026E}" dt="2022-04-17T04:33:51.759" v="744" actId="207"/>
          <ac:spMkLst>
            <pc:docMk/>
            <pc:sldMk cId="2531264556" sldId="599"/>
            <ac:spMk id="4" creationId="{ACD45451-6C47-4003-A2B7-56E5FD3906B8}"/>
          </ac:spMkLst>
        </pc:spChg>
        <pc:spChg chg="mod">
          <ac:chgData name="Kazuo Yoshioka" userId="8fd12f1674401c4a" providerId="LiveId" clId="{54BC5555-F71B-4F72-9F7C-31D3AEDA026E}" dt="2022-04-17T04:33:51.759" v="744" actId="207"/>
          <ac:spMkLst>
            <pc:docMk/>
            <pc:sldMk cId="2531264556" sldId="599"/>
            <ac:spMk id="13" creationId="{EC6DF5A4-EE00-42E1-B55A-74EE689D78DC}"/>
          </ac:spMkLst>
        </pc:spChg>
        <pc:spChg chg="mod">
          <ac:chgData name="Kazuo Yoshioka" userId="8fd12f1674401c4a" providerId="LiveId" clId="{54BC5555-F71B-4F72-9F7C-31D3AEDA026E}" dt="2022-04-17T04:33:51.759" v="744" actId="207"/>
          <ac:spMkLst>
            <pc:docMk/>
            <pc:sldMk cId="2531264556" sldId="599"/>
            <ac:spMk id="14" creationId="{B405E524-1513-4B5C-8A3D-6986E4355949}"/>
          </ac:spMkLst>
        </pc:spChg>
        <pc:spChg chg="mod ord">
          <ac:chgData name="Kazuo Yoshioka" userId="8fd12f1674401c4a" providerId="LiveId" clId="{54BC5555-F71B-4F72-9F7C-31D3AEDA026E}" dt="2022-04-21T09:51:38.353" v="6098" actId="166"/>
          <ac:spMkLst>
            <pc:docMk/>
            <pc:sldMk cId="2531264556" sldId="599"/>
            <ac:spMk id="15" creationId="{B45F754A-313C-4415-AD2D-39DA9FB0646F}"/>
          </ac:spMkLst>
        </pc:spChg>
        <pc:spChg chg="add del mod">
          <ac:chgData name="Kazuo Yoshioka" userId="8fd12f1674401c4a" providerId="LiveId" clId="{54BC5555-F71B-4F72-9F7C-31D3AEDA026E}" dt="2022-04-20T02:44:46.509" v="2268" actId="1076"/>
          <ac:spMkLst>
            <pc:docMk/>
            <pc:sldMk cId="2531264556" sldId="599"/>
            <ac:spMk id="17" creationId="{A0D34213-B5CD-4AA7-8502-F7BC1A279EE6}"/>
          </ac:spMkLst>
        </pc:spChg>
        <pc:picChg chg="mod">
          <ac:chgData name="Kazuo Yoshioka" userId="8fd12f1674401c4a" providerId="LiveId" clId="{54BC5555-F71B-4F72-9F7C-31D3AEDA026E}" dt="2022-04-21T12:58:36.791" v="6148" actId="1076"/>
          <ac:picMkLst>
            <pc:docMk/>
            <pc:sldMk cId="2531264556" sldId="599"/>
            <ac:picMk id="5" creationId="{F9DE87F2-119D-44E4-A8BC-69B8301CAF23}"/>
          </ac:picMkLst>
        </pc:picChg>
        <pc:picChg chg="del">
          <ac:chgData name="Kazuo Yoshioka" userId="8fd12f1674401c4a" providerId="LiveId" clId="{54BC5555-F71B-4F72-9F7C-31D3AEDA026E}" dt="2022-04-21T09:51:14.422" v="6092" actId="478"/>
          <ac:picMkLst>
            <pc:docMk/>
            <pc:sldMk cId="2531264556" sldId="599"/>
            <ac:picMk id="8" creationId="{0B50248C-5E25-483B-A8B2-5764E3DBB86C}"/>
          </ac:picMkLst>
        </pc:picChg>
        <pc:picChg chg="mod">
          <ac:chgData name="Kazuo Yoshioka" userId="8fd12f1674401c4a" providerId="LiveId" clId="{54BC5555-F71B-4F72-9F7C-31D3AEDA026E}" dt="2022-04-21T12:58:50.034" v="6149" actId="1076"/>
          <ac:picMkLst>
            <pc:docMk/>
            <pc:sldMk cId="2531264556" sldId="599"/>
            <ac:picMk id="9" creationId="{EDC7BB44-B365-4170-9F54-043BBE5C18A6}"/>
          </ac:picMkLst>
        </pc:picChg>
        <pc:picChg chg="mod">
          <ac:chgData name="Kazuo Yoshioka" userId="8fd12f1674401c4a" providerId="LiveId" clId="{54BC5555-F71B-4F72-9F7C-31D3AEDA026E}" dt="2022-04-21T12:58:50.034" v="6149" actId="1076"/>
          <ac:picMkLst>
            <pc:docMk/>
            <pc:sldMk cId="2531264556" sldId="599"/>
            <ac:picMk id="11" creationId="{0E265358-A109-4C45-90FF-A8B0D02C6B0B}"/>
          </ac:picMkLst>
        </pc:picChg>
        <pc:picChg chg="add mod modCrop">
          <ac:chgData name="Kazuo Yoshioka" userId="8fd12f1674401c4a" providerId="LiveId" clId="{54BC5555-F71B-4F72-9F7C-31D3AEDA026E}" dt="2022-04-21T09:51:34.983" v="6097" actId="1076"/>
          <ac:picMkLst>
            <pc:docMk/>
            <pc:sldMk cId="2531264556" sldId="599"/>
            <ac:picMk id="16" creationId="{CD64BF47-4AD2-4BD0-B38A-FD7156D3E341}"/>
          </ac:picMkLst>
        </pc:picChg>
      </pc:sldChg>
      <pc:sldChg chg="add del">
        <pc:chgData name="Kazuo Yoshioka" userId="8fd12f1674401c4a" providerId="LiveId" clId="{54BC5555-F71B-4F72-9F7C-31D3AEDA026E}" dt="2022-04-20T09:41:57.068" v="3139" actId="47"/>
        <pc:sldMkLst>
          <pc:docMk/>
          <pc:sldMk cId="1089710912" sldId="1297"/>
        </pc:sldMkLst>
      </pc:sldChg>
      <pc:sldChg chg="modSp mod">
        <pc:chgData name="Kazuo Yoshioka" userId="8fd12f1674401c4a" providerId="LiveId" clId="{54BC5555-F71B-4F72-9F7C-31D3AEDA026E}" dt="2022-04-21T04:52:51.600" v="3772" actId="27636"/>
        <pc:sldMkLst>
          <pc:docMk/>
          <pc:sldMk cId="3268118301" sldId="1333"/>
        </pc:sldMkLst>
        <pc:spChg chg="mod">
          <ac:chgData name="Kazuo Yoshioka" userId="8fd12f1674401c4a" providerId="LiveId" clId="{54BC5555-F71B-4F72-9F7C-31D3AEDA026E}" dt="2022-04-21T04:52:51.600" v="3772" actId="27636"/>
          <ac:spMkLst>
            <pc:docMk/>
            <pc:sldMk cId="3268118301" sldId="1333"/>
            <ac:spMk id="3" creationId="{35100400-77D3-4238-933B-55357F70709B}"/>
          </ac:spMkLst>
        </pc:spChg>
      </pc:sldChg>
      <pc:sldChg chg="addSp delSp modSp mod">
        <pc:chgData name="Kazuo Yoshioka" userId="8fd12f1674401c4a" providerId="LiveId" clId="{54BC5555-F71B-4F72-9F7C-31D3AEDA026E}" dt="2022-04-21T13:01:37.572" v="6176" actId="13926"/>
        <pc:sldMkLst>
          <pc:docMk/>
          <pc:sldMk cId="2201994699" sldId="1334"/>
        </pc:sldMkLst>
        <pc:spChg chg="mod">
          <ac:chgData name="Kazuo Yoshioka" userId="8fd12f1674401c4a" providerId="LiveId" clId="{54BC5555-F71B-4F72-9F7C-31D3AEDA026E}" dt="2022-04-20T09:37:27.742" v="2952" actId="20577"/>
          <ac:spMkLst>
            <pc:docMk/>
            <pc:sldMk cId="2201994699" sldId="1334"/>
            <ac:spMk id="2" creationId="{75356E23-FB3B-4708-8533-830A8D5F1AAC}"/>
          </ac:spMkLst>
        </pc:spChg>
        <pc:spChg chg="mod">
          <ac:chgData name="Kazuo Yoshioka" userId="8fd12f1674401c4a" providerId="LiveId" clId="{54BC5555-F71B-4F72-9F7C-31D3AEDA026E}" dt="2022-04-21T13:01:37.572" v="6176" actId="13926"/>
          <ac:spMkLst>
            <pc:docMk/>
            <pc:sldMk cId="2201994699" sldId="1334"/>
            <ac:spMk id="3" creationId="{35100400-77D3-4238-933B-55357F70709B}"/>
          </ac:spMkLst>
        </pc:spChg>
        <pc:spChg chg="mod">
          <ac:chgData name="Kazuo Yoshioka" userId="8fd12f1674401c4a" providerId="LiveId" clId="{54BC5555-F71B-4F72-9F7C-31D3AEDA026E}" dt="2022-04-21T13:00:44.144" v="6165" actId="1076"/>
          <ac:spMkLst>
            <pc:docMk/>
            <pc:sldMk cId="2201994699" sldId="1334"/>
            <ac:spMk id="5" creationId="{4D44F736-4D32-45B5-977C-68E03E33DF8F}"/>
          </ac:spMkLst>
        </pc:spChg>
        <pc:spChg chg="del">
          <ac:chgData name="Kazuo Yoshioka" userId="8fd12f1674401c4a" providerId="LiveId" clId="{54BC5555-F71B-4F72-9F7C-31D3AEDA026E}" dt="2022-04-20T04:48:37.599" v="2803" actId="478"/>
          <ac:spMkLst>
            <pc:docMk/>
            <pc:sldMk cId="2201994699" sldId="1334"/>
            <ac:spMk id="8" creationId="{78632CF8-E82F-431B-9C6E-993876AF21CB}"/>
          </ac:spMkLst>
        </pc:spChg>
        <pc:picChg chg="del">
          <ac:chgData name="Kazuo Yoshioka" userId="8fd12f1674401c4a" providerId="LiveId" clId="{54BC5555-F71B-4F72-9F7C-31D3AEDA026E}" dt="2022-04-20T04:48:36.026" v="2802" actId="478"/>
          <ac:picMkLst>
            <pc:docMk/>
            <pc:sldMk cId="2201994699" sldId="1334"/>
            <ac:picMk id="4" creationId="{0A45D64A-63FB-4214-8021-E626142A7E8F}"/>
          </ac:picMkLst>
        </pc:picChg>
        <pc:picChg chg="del mod">
          <ac:chgData name="Kazuo Yoshioka" userId="8fd12f1674401c4a" providerId="LiveId" clId="{54BC5555-F71B-4F72-9F7C-31D3AEDA026E}" dt="2022-04-21T13:00:32.237" v="6159" actId="478"/>
          <ac:picMkLst>
            <pc:docMk/>
            <pc:sldMk cId="2201994699" sldId="1334"/>
            <ac:picMk id="6" creationId="{0FB0A0B1-846C-42DE-A350-35DE5F6D0807}"/>
          </ac:picMkLst>
        </pc:picChg>
        <pc:picChg chg="add mod ord modCrop">
          <ac:chgData name="Kazuo Yoshioka" userId="8fd12f1674401c4a" providerId="LiveId" clId="{54BC5555-F71B-4F72-9F7C-31D3AEDA026E}" dt="2022-04-21T13:00:35.717" v="6160" actId="1076"/>
          <ac:picMkLst>
            <pc:docMk/>
            <pc:sldMk cId="2201994699" sldId="1334"/>
            <ac:picMk id="9" creationId="{0ECC25A6-763E-4887-8327-6C210638B25E}"/>
          </ac:picMkLst>
        </pc:picChg>
        <pc:picChg chg="add del mod">
          <ac:chgData name="Kazuo Yoshioka" userId="8fd12f1674401c4a" providerId="LiveId" clId="{54BC5555-F71B-4F72-9F7C-31D3AEDA026E}" dt="2022-04-20T04:49:26.093" v="2808" actId="478"/>
          <ac:picMkLst>
            <pc:docMk/>
            <pc:sldMk cId="2201994699" sldId="1334"/>
            <ac:picMk id="1026" creationId="{88FA769B-A39F-4B5D-83DA-A2C8F1FF72DB}"/>
          </ac:picMkLst>
        </pc:picChg>
      </pc:sldChg>
      <pc:sldChg chg="del">
        <pc:chgData name="Kazuo Yoshioka" userId="8fd12f1674401c4a" providerId="LiveId" clId="{54BC5555-F71B-4F72-9F7C-31D3AEDA026E}" dt="2022-04-21T04:56:14.574" v="3788" actId="47"/>
        <pc:sldMkLst>
          <pc:docMk/>
          <pc:sldMk cId="42853891" sldId="1335"/>
        </pc:sldMkLst>
      </pc:sldChg>
      <pc:sldChg chg="addSp modSp mod">
        <pc:chgData name="Kazuo Yoshioka" userId="8fd12f1674401c4a" providerId="LiveId" clId="{54BC5555-F71B-4F72-9F7C-31D3AEDA026E}" dt="2022-04-21T13:08:26.816" v="6268" actId="14100"/>
        <pc:sldMkLst>
          <pc:docMk/>
          <pc:sldMk cId="2874200529" sldId="1336"/>
        </pc:sldMkLst>
        <pc:spChg chg="add mod">
          <ac:chgData name="Kazuo Yoshioka" userId="8fd12f1674401c4a" providerId="LiveId" clId="{54BC5555-F71B-4F72-9F7C-31D3AEDA026E}" dt="2022-04-21T13:08:26.816" v="6268" actId="14100"/>
          <ac:spMkLst>
            <pc:docMk/>
            <pc:sldMk cId="2874200529" sldId="1336"/>
            <ac:spMk id="4" creationId="{A49409C7-1C1E-45EF-A0FE-D42808F8A447}"/>
          </ac:spMkLst>
        </pc:spChg>
      </pc:sldChg>
      <pc:sldChg chg="add">
        <pc:chgData name="Kazuo Yoshioka" userId="8fd12f1674401c4a" providerId="LiveId" clId="{54BC5555-F71B-4F72-9F7C-31D3AEDA026E}" dt="2022-04-21T13:08:38.383" v="6270"/>
        <pc:sldMkLst>
          <pc:docMk/>
          <pc:sldMk cId="63047538" sldId="1337"/>
        </pc:sldMkLst>
      </pc:sldChg>
      <pc:sldChg chg="modSp del mod">
        <pc:chgData name="Kazuo Yoshioka" userId="8fd12f1674401c4a" providerId="LiveId" clId="{54BC5555-F71B-4F72-9F7C-31D3AEDA026E}" dt="2022-04-21T13:08:36.301" v="6269" actId="2696"/>
        <pc:sldMkLst>
          <pc:docMk/>
          <pc:sldMk cId="3698782448" sldId="1337"/>
        </pc:sldMkLst>
        <pc:spChg chg="mod">
          <ac:chgData name="Kazuo Yoshioka" userId="8fd12f1674401c4a" providerId="LiveId" clId="{54BC5555-F71B-4F72-9F7C-31D3AEDA026E}" dt="2022-04-21T04:52:13.968" v="3762" actId="27636"/>
          <ac:spMkLst>
            <pc:docMk/>
            <pc:sldMk cId="3698782448" sldId="1337"/>
            <ac:spMk id="3" creationId="{10D88B08-80FC-4E6D-AFDC-8DC394CE108B}"/>
          </ac:spMkLst>
        </pc:spChg>
        <pc:spChg chg="mod">
          <ac:chgData name="Kazuo Yoshioka" userId="8fd12f1674401c4a" providerId="LiveId" clId="{54BC5555-F71B-4F72-9F7C-31D3AEDA026E}" dt="2022-04-21T13:00:59.723" v="6170" actId="14100"/>
          <ac:spMkLst>
            <pc:docMk/>
            <pc:sldMk cId="3698782448" sldId="1337"/>
            <ac:spMk id="6" creationId="{E1624970-F992-4AF2-911D-3912E3B89EAD}"/>
          </ac:spMkLst>
        </pc:spChg>
        <pc:spChg chg="mod">
          <ac:chgData name="Kazuo Yoshioka" userId="8fd12f1674401c4a" providerId="LiveId" clId="{54BC5555-F71B-4F72-9F7C-31D3AEDA026E}" dt="2022-04-21T13:01:05.272" v="6172" actId="14100"/>
          <ac:spMkLst>
            <pc:docMk/>
            <pc:sldMk cId="3698782448" sldId="1337"/>
            <ac:spMk id="7" creationId="{BA4F233D-4D10-4160-8BD2-0A3D2DDB9768}"/>
          </ac:spMkLst>
        </pc:spChg>
        <pc:picChg chg="mod">
          <ac:chgData name="Kazuo Yoshioka" userId="8fd12f1674401c4a" providerId="LiveId" clId="{54BC5555-F71B-4F72-9F7C-31D3AEDA026E}" dt="2022-04-21T13:01:14.249" v="6174" actId="1076"/>
          <ac:picMkLst>
            <pc:docMk/>
            <pc:sldMk cId="3698782448" sldId="1337"/>
            <ac:picMk id="9" creationId="{A5B54DB6-5176-432D-B18D-BB192027CDB2}"/>
          </ac:picMkLst>
        </pc:picChg>
      </pc:sldChg>
      <pc:sldChg chg="modSp mod">
        <pc:chgData name="Kazuo Yoshioka" userId="8fd12f1674401c4a" providerId="LiveId" clId="{54BC5555-F71B-4F72-9F7C-31D3AEDA026E}" dt="2022-04-21T13:09:49.130" v="6303" actId="20577"/>
        <pc:sldMkLst>
          <pc:docMk/>
          <pc:sldMk cId="1035367213" sldId="1349"/>
        </pc:sldMkLst>
        <pc:spChg chg="mod">
          <ac:chgData name="Kazuo Yoshioka" userId="8fd12f1674401c4a" providerId="LiveId" clId="{54BC5555-F71B-4F72-9F7C-31D3AEDA026E}" dt="2022-04-21T13:09:49.130" v="6303" actId="20577"/>
          <ac:spMkLst>
            <pc:docMk/>
            <pc:sldMk cId="1035367213" sldId="1349"/>
            <ac:spMk id="2" creationId="{70B86A0E-A9D5-4AF2-98CA-BEE97117DD55}"/>
          </ac:spMkLst>
        </pc:spChg>
        <pc:spChg chg="mod">
          <ac:chgData name="Kazuo Yoshioka" userId="8fd12f1674401c4a" providerId="LiveId" clId="{54BC5555-F71B-4F72-9F7C-31D3AEDA026E}" dt="2022-04-21T13:05:21.028" v="6205" actId="27636"/>
          <ac:spMkLst>
            <pc:docMk/>
            <pc:sldMk cId="1035367213" sldId="1349"/>
            <ac:spMk id="3" creationId="{5177FD80-A2C9-4E54-83FA-7D2D06D29B21}"/>
          </ac:spMkLst>
        </pc:spChg>
      </pc:sldChg>
      <pc:sldChg chg="addSp delSp modSp del mod">
        <pc:chgData name="Kazuo Yoshioka" userId="8fd12f1674401c4a" providerId="LiveId" clId="{54BC5555-F71B-4F72-9F7C-31D3AEDA026E}" dt="2022-04-21T05:08:10.470" v="3806" actId="2696"/>
        <pc:sldMkLst>
          <pc:docMk/>
          <pc:sldMk cId="130842375" sldId="1350"/>
        </pc:sldMkLst>
        <pc:spChg chg="add del">
          <ac:chgData name="Kazuo Yoshioka" userId="8fd12f1674401c4a" providerId="LiveId" clId="{54BC5555-F71B-4F72-9F7C-31D3AEDA026E}" dt="2022-04-21T04:56:36.116" v="3789" actId="478"/>
          <ac:spMkLst>
            <pc:docMk/>
            <pc:sldMk cId="130842375" sldId="1350"/>
            <ac:spMk id="3" creationId="{E670F300-5E76-421D-B171-0B830B635B4C}"/>
          </ac:spMkLst>
        </pc:spChg>
        <pc:spChg chg="add mod">
          <ac:chgData name="Kazuo Yoshioka" userId="8fd12f1674401c4a" providerId="LiveId" clId="{54BC5555-F71B-4F72-9F7C-31D3AEDA026E}" dt="2022-04-21T04:56:40.880" v="3790"/>
          <ac:spMkLst>
            <pc:docMk/>
            <pc:sldMk cId="130842375" sldId="1350"/>
            <ac:spMk id="22" creationId="{93B62756-B2FC-4D1B-8D03-1C2737A14090}"/>
          </ac:spMkLst>
        </pc:spChg>
      </pc:sldChg>
      <pc:sldChg chg="add">
        <pc:chgData name="Kazuo Yoshioka" userId="8fd12f1674401c4a" providerId="LiveId" clId="{54BC5555-F71B-4F72-9F7C-31D3AEDA026E}" dt="2022-04-21T05:08:13.467" v="3807"/>
        <pc:sldMkLst>
          <pc:docMk/>
          <pc:sldMk cId="2589936874" sldId="1350"/>
        </pc:sldMkLst>
      </pc:sldChg>
      <pc:sldChg chg="modSp mod ord">
        <pc:chgData name="Kazuo Yoshioka" userId="8fd12f1674401c4a" providerId="LiveId" clId="{54BC5555-F71B-4F72-9F7C-31D3AEDA026E}" dt="2022-04-21T13:09:34.276" v="6298" actId="20577"/>
        <pc:sldMkLst>
          <pc:docMk/>
          <pc:sldMk cId="572488447" sldId="1352"/>
        </pc:sldMkLst>
        <pc:spChg chg="mod">
          <ac:chgData name="Kazuo Yoshioka" userId="8fd12f1674401c4a" providerId="LiveId" clId="{54BC5555-F71B-4F72-9F7C-31D3AEDA026E}" dt="2022-04-21T13:09:34.276" v="6298" actId="20577"/>
          <ac:spMkLst>
            <pc:docMk/>
            <pc:sldMk cId="572488447" sldId="1352"/>
            <ac:spMk id="2" creationId="{91425565-9A65-4405-933D-3B2697777033}"/>
          </ac:spMkLst>
        </pc:spChg>
        <pc:spChg chg="mod">
          <ac:chgData name="Kazuo Yoshioka" userId="8fd12f1674401c4a" providerId="LiveId" clId="{54BC5555-F71B-4F72-9F7C-31D3AEDA026E}" dt="2022-04-21T13:09:18.294" v="6271" actId="1076"/>
          <ac:spMkLst>
            <pc:docMk/>
            <pc:sldMk cId="572488447" sldId="1352"/>
            <ac:spMk id="6" creationId="{013F00AE-F58B-4FF7-92D1-94DBCE5DFF4A}"/>
          </ac:spMkLst>
        </pc:spChg>
      </pc:sldChg>
      <pc:sldChg chg="addSp delSp modSp mod chgLayout">
        <pc:chgData name="Kazuo Yoshioka" userId="8fd12f1674401c4a" providerId="LiveId" clId="{54BC5555-F71B-4F72-9F7C-31D3AEDA026E}" dt="2022-04-21T13:12:47.717" v="6499" actId="20577"/>
        <pc:sldMkLst>
          <pc:docMk/>
          <pc:sldMk cId="1408057440" sldId="1353"/>
        </pc:sldMkLst>
        <pc:spChg chg="mod ord">
          <ac:chgData name="Kazuo Yoshioka" userId="8fd12f1674401c4a" providerId="LiveId" clId="{54BC5555-F71B-4F72-9F7C-31D3AEDA026E}" dt="2022-04-21T05:25:20.596" v="4434" actId="700"/>
          <ac:spMkLst>
            <pc:docMk/>
            <pc:sldMk cId="1408057440" sldId="1353"/>
            <ac:spMk id="2" creationId="{60375790-4EE7-40EA-874D-CFD6E47CA6CC}"/>
          </ac:spMkLst>
        </pc:spChg>
        <pc:spChg chg="mod ord">
          <ac:chgData name="Kazuo Yoshioka" userId="8fd12f1674401c4a" providerId="LiveId" clId="{54BC5555-F71B-4F72-9F7C-31D3AEDA026E}" dt="2022-04-21T13:12:47.717" v="6499" actId="20577"/>
          <ac:spMkLst>
            <pc:docMk/>
            <pc:sldMk cId="1408057440" sldId="1353"/>
            <ac:spMk id="3" creationId="{7F4C5D1E-873E-49E2-B410-BF18387076B4}"/>
          </ac:spMkLst>
        </pc:spChg>
        <pc:picChg chg="del">
          <ac:chgData name="Kazuo Yoshioka" userId="8fd12f1674401c4a" providerId="LiveId" clId="{54BC5555-F71B-4F72-9F7C-31D3AEDA026E}" dt="2022-04-21T05:24:48.801" v="4427" actId="478"/>
          <ac:picMkLst>
            <pc:docMk/>
            <pc:sldMk cId="1408057440" sldId="1353"/>
            <ac:picMk id="5" creationId="{440F2F5F-7237-423A-A82B-4D68BDDB7F5F}"/>
          </ac:picMkLst>
        </pc:picChg>
        <pc:picChg chg="add mod">
          <ac:chgData name="Kazuo Yoshioka" userId="8fd12f1674401c4a" providerId="LiveId" clId="{54BC5555-F71B-4F72-9F7C-31D3AEDA026E}" dt="2022-04-21T05:25:31.430" v="4439" actId="1076"/>
          <ac:picMkLst>
            <pc:docMk/>
            <pc:sldMk cId="1408057440" sldId="1353"/>
            <ac:picMk id="6" creationId="{A58BFCDE-F98D-452D-A35A-33B71910290E}"/>
          </ac:picMkLst>
        </pc:picChg>
        <pc:picChg chg="add mod">
          <ac:chgData name="Kazuo Yoshioka" userId="8fd12f1674401c4a" providerId="LiveId" clId="{54BC5555-F71B-4F72-9F7C-31D3AEDA026E}" dt="2022-04-21T05:25:29.810" v="4438" actId="1076"/>
          <ac:picMkLst>
            <pc:docMk/>
            <pc:sldMk cId="1408057440" sldId="1353"/>
            <ac:picMk id="7" creationId="{06A518CC-1B20-4F01-9158-2368A9C78D5E}"/>
          </ac:picMkLst>
        </pc:picChg>
      </pc:sldChg>
      <pc:sldChg chg="delSp modSp mod">
        <pc:chgData name="Kazuo Yoshioka" userId="8fd12f1674401c4a" providerId="LiveId" clId="{54BC5555-F71B-4F72-9F7C-31D3AEDA026E}" dt="2022-04-17T04:06:24.472" v="642" actId="1076"/>
        <pc:sldMkLst>
          <pc:docMk/>
          <pc:sldMk cId="802002017" sldId="1354"/>
        </pc:sldMkLst>
        <pc:spChg chg="mod">
          <ac:chgData name="Kazuo Yoshioka" userId="8fd12f1674401c4a" providerId="LiveId" clId="{54BC5555-F71B-4F72-9F7C-31D3AEDA026E}" dt="2022-04-17T04:06:24.472" v="642" actId="1076"/>
          <ac:spMkLst>
            <pc:docMk/>
            <pc:sldMk cId="802002017" sldId="1354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6:08.397" v="634" actId="1076"/>
          <ac:spMkLst>
            <pc:docMk/>
            <pc:sldMk cId="802002017" sldId="1354"/>
            <ac:spMk id="3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0:15.831" v="224" actId="1076"/>
          <ac:spMkLst>
            <pc:docMk/>
            <pc:sldMk cId="802002017" sldId="1354"/>
            <ac:spMk id="4" creationId="{F7EB9E3E-C712-440C-8F53-ED4228951DAB}"/>
          </ac:spMkLst>
        </pc:spChg>
        <pc:picChg chg="del">
          <ac:chgData name="Kazuo Yoshioka" userId="8fd12f1674401c4a" providerId="LiveId" clId="{54BC5555-F71B-4F72-9F7C-31D3AEDA026E}" dt="2022-04-17T04:05:54.414" v="629" actId="21"/>
          <ac:picMkLst>
            <pc:docMk/>
            <pc:sldMk cId="802002017" sldId="1354"/>
            <ac:picMk id="8" creationId="{B08AD4FD-D4F9-456F-916F-D7AA3BFB4767}"/>
          </ac:picMkLst>
        </pc:picChg>
      </pc:sldChg>
      <pc:sldChg chg="addSp delSp modSp del mod ord">
        <pc:chgData name="Kazuo Yoshioka" userId="8fd12f1674401c4a" providerId="LiveId" clId="{54BC5555-F71B-4F72-9F7C-31D3AEDA026E}" dt="2022-04-21T05:07:39.049" v="3802" actId="2696"/>
        <pc:sldMkLst>
          <pc:docMk/>
          <pc:sldMk cId="944591291" sldId="1356"/>
        </pc:sldMkLst>
        <pc:spChg chg="add del mod">
          <ac:chgData name="Kazuo Yoshioka" userId="8fd12f1674401c4a" providerId="LiveId" clId="{54BC5555-F71B-4F72-9F7C-31D3AEDA026E}" dt="2022-04-21T04:53:41.723" v="3775" actId="478"/>
          <ac:spMkLst>
            <pc:docMk/>
            <pc:sldMk cId="944591291" sldId="1356"/>
            <ac:spMk id="19" creationId="{154D0076-C2AB-4952-8D5D-ADD0579BEBDA}"/>
          </ac:spMkLst>
        </pc:spChg>
        <pc:spChg chg="add mod">
          <ac:chgData name="Kazuo Yoshioka" userId="8fd12f1674401c4a" providerId="LiveId" clId="{54BC5555-F71B-4F72-9F7C-31D3AEDA026E}" dt="2022-04-21T04:55:22.061" v="3783"/>
          <ac:spMkLst>
            <pc:docMk/>
            <pc:sldMk cId="944591291" sldId="1356"/>
            <ac:spMk id="20" creationId="{022B16F5-EC8F-4909-8BAA-6B5D47F2BAB8}"/>
          </ac:spMkLst>
        </pc:spChg>
      </pc:sldChg>
      <pc:sldChg chg="add">
        <pc:chgData name="Kazuo Yoshioka" userId="8fd12f1674401c4a" providerId="LiveId" clId="{54BC5555-F71B-4F72-9F7C-31D3AEDA026E}" dt="2022-04-21T05:07:41.128" v="3803"/>
        <pc:sldMkLst>
          <pc:docMk/>
          <pc:sldMk cId="4186997794" sldId="1356"/>
        </pc:sldMkLst>
      </pc:sldChg>
      <pc:sldChg chg="add">
        <pc:chgData name="Kazuo Yoshioka" userId="8fd12f1674401c4a" providerId="LiveId" clId="{54BC5555-F71B-4F72-9F7C-31D3AEDA026E}" dt="2022-04-21T05:07:41.128" v="3803"/>
        <pc:sldMkLst>
          <pc:docMk/>
          <pc:sldMk cId="784390074" sldId="1357"/>
        </pc:sldMkLst>
      </pc:sldChg>
      <pc:sldChg chg="addSp delSp modSp del mod ord">
        <pc:chgData name="Kazuo Yoshioka" userId="8fd12f1674401c4a" providerId="LiveId" clId="{54BC5555-F71B-4F72-9F7C-31D3AEDA026E}" dt="2022-04-21T05:07:39.049" v="3802" actId="2696"/>
        <pc:sldMkLst>
          <pc:docMk/>
          <pc:sldMk cId="2909071555" sldId="1357"/>
        </pc:sldMkLst>
        <pc:spChg chg="add del mod">
          <ac:chgData name="Kazuo Yoshioka" userId="8fd12f1674401c4a" providerId="LiveId" clId="{54BC5555-F71B-4F72-9F7C-31D3AEDA026E}" dt="2022-04-21T04:53:44.104" v="3776" actId="478"/>
          <ac:spMkLst>
            <pc:docMk/>
            <pc:sldMk cId="2909071555" sldId="1357"/>
            <ac:spMk id="49" creationId="{F616472D-3870-4F30-B6EC-E346BB603765}"/>
          </ac:spMkLst>
        </pc:spChg>
        <pc:spChg chg="add mod">
          <ac:chgData name="Kazuo Yoshioka" userId="8fd12f1674401c4a" providerId="LiveId" clId="{54BC5555-F71B-4F72-9F7C-31D3AEDA026E}" dt="2022-04-21T04:55:23.431" v="3784"/>
          <ac:spMkLst>
            <pc:docMk/>
            <pc:sldMk cId="2909071555" sldId="1357"/>
            <ac:spMk id="51" creationId="{D04138F8-DBCA-47B7-9CC2-3126620683A8}"/>
          </ac:spMkLst>
        </pc:spChg>
      </pc:sldChg>
      <pc:sldChg chg="add">
        <pc:chgData name="Kazuo Yoshioka" userId="8fd12f1674401c4a" providerId="LiveId" clId="{54BC5555-F71B-4F72-9F7C-31D3AEDA026E}" dt="2022-04-21T13:08:38.383" v="6270"/>
        <pc:sldMkLst>
          <pc:docMk/>
          <pc:sldMk cId="246528804" sldId="1359"/>
        </pc:sldMkLst>
      </pc:sldChg>
      <pc:sldChg chg="modSp del mod">
        <pc:chgData name="Kazuo Yoshioka" userId="8fd12f1674401c4a" providerId="LiveId" clId="{54BC5555-F71B-4F72-9F7C-31D3AEDA026E}" dt="2022-04-21T13:08:36.301" v="6269" actId="2696"/>
        <pc:sldMkLst>
          <pc:docMk/>
          <pc:sldMk cId="739720679" sldId="1359"/>
        </pc:sldMkLst>
        <pc:spChg chg="mod">
          <ac:chgData name="Kazuo Yoshioka" userId="8fd12f1674401c4a" providerId="LiveId" clId="{54BC5555-F71B-4F72-9F7C-31D3AEDA026E}" dt="2022-04-21T04:52:35.297" v="3770" actId="20577"/>
          <ac:spMkLst>
            <pc:docMk/>
            <pc:sldMk cId="739720679" sldId="1359"/>
            <ac:spMk id="3" creationId="{10D88B08-80FC-4E6D-AFDC-8DC394CE108B}"/>
          </ac:spMkLst>
        </pc:spChg>
        <pc:spChg chg="mod">
          <ac:chgData name="Kazuo Yoshioka" userId="8fd12f1674401c4a" providerId="LiveId" clId="{54BC5555-F71B-4F72-9F7C-31D3AEDA026E}" dt="2022-04-21T12:59:53.594" v="6156" actId="1076"/>
          <ac:spMkLst>
            <pc:docMk/>
            <pc:sldMk cId="739720679" sldId="1359"/>
            <ac:spMk id="8" creationId="{D2649AC8-A551-4C45-A31E-3859188E2238}"/>
          </ac:spMkLst>
        </pc:spChg>
        <pc:spChg chg="mod">
          <ac:chgData name="Kazuo Yoshioka" userId="8fd12f1674401c4a" providerId="LiveId" clId="{54BC5555-F71B-4F72-9F7C-31D3AEDA026E}" dt="2022-04-21T12:59:49.932" v="6155" actId="1076"/>
          <ac:spMkLst>
            <pc:docMk/>
            <pc:sldMk cId="739720679" sldId="1359"/>
            <ac:spMk id="11" creationId="{B846A7C4-7525-4084-9052-539C6BE2F017}"/>
          </ac:spMkLst>
        </pc:spChg>
        <pc:grpChg chg="mod">
          <ac:chgData name="Kazuo Yoshioka" userId="8fd12f1674401c4a" providerId="LiveId" clId="{54BC5555-F71B-4F72-9F7C-31D3AEDA026E}" dt="2022-04-21T12:59:26.837" v="6150" actId="14100"/>
          <ac:grpSpMkLst>
            <pc:docMk/>
            <pc:sldMk cId="739720679" sldId="1359"/>
            <ac:grpSpMk id="5" creationId="{9E1314B6-9765-4351-BFE5-18D0C6BF53EF}"/>
          </ac:grpSpMkLst>
        </pc:grpChg>
        <pc:picChg chg="mod">
          <ac:chgData name="Kazuo Yoshioka" userId="8fd12f1674401c4a" providerId="LiveId" clId="{54BC5555-F71B-4F72-9F7C-31D3AEDA026E}" dt="2022-04-21T12:59:45.844" v="6154" actId="1076"/>
          <ac:picMkLst>
            <pc:docMk/>
            <pc:sldMk cId="739720679" sldId="1359"/>
            <ac:picMk id="7" creationId="{B39F5628-5C47-4FC1-B020-D6A85B791CFF}"/>
          </ac:picMkLst>
        </pc:picChg>
      </pc:sldChg>
      <pc:sldChg chg="del">
        <pc:chgData name="Kazuo Yoshioka" userId="8fd12f1674401c4a" providerId="LiveId" clId="{54BC5555-F71B-4F72-9F7C-31D3AEDA026E}" dt="2022-04-20T09:42:00.276" v="3140" actId="47"/>
        <pc:sldMkLst>
          <pc:docMk/>
          <pc:sldMk cId="1234607757" sldId="1360"/>
        </pc:sldMkLst>
      </pc:sldChg>
      <pc:sldChg chg="del">
        <pc:chgData name="Kazuo Yoshioka" userId="8fd12f1674401c4a" providerId="LiveId" clId="{54BC5555-F71B-4F72-9F7C-31D3AEDA026E}" dt="2022-04-20T09:42:04.458" v="3141" actId="47"/>
        <pc:sldMkLst>
          <pc:docMk/>
          <pc:sldMk cId="2975901148" sldId="1361"/>
        </pc:sldMkLst>
      </pc:sldChg>
      <pc:sldChg chg="addSp modSp new mod">
        <pc:chgData name="Kazuo Yoshioka" userId="8fd12f1674401c4a" providerId="LiveId" clId="{54BC5555-F71B-4F72-9F7C-31D3AEDA026E}" dt="2022-04-21T04:29:52.302" v="3715" actId="14100"/>
        <pc:sldMkLst>
          <pc:docMk/>
          <pc:sldMk cId="87745941" sldId="1362"/>
        </pc:sldMkLst>
        <pc:spChg chg="mod">
          <ac:chgData name="Kazuo Yoshioka" userId="8fd12f1674401c4a" providerId="LiveId" clId="{54BC5555-F71B-4F72-9F7C-31D3AEDA026E}" dt="2022-04-17T04:00:33.112" v="232" actId="20577"/>
          <ac:spMkLst>
            <pc:docMk/>
            <pc:sldMk cId="87745941" sldId="1362"/>
            <ac:spMk id="2" creationId="{75743D29-F272-4ECE-9694-AD4C01BD629C}"/>
          </ac:spMkLst>
        </pc:spChg>
        <pc:spChg chg="mod">
          <ac:chgData name="Kazuo Yoshioka" userId="8fd12f1674401c4a" providerId="LiveId" clId="{54BC5555-F71B-4F72-9F7C-31D3AEDA026E}" dt="2022-04-21T04:29:44.372" v="3712" actId="27636"/>
          <ac:spMkLst>
            <pc:docMk/>
            <pc:sldMk cId="87745941" sldId="1362"/>
            <ac:spMk id="3" creationId="{DB490655-5347-44F1-83CF-F0692367919F}"/>
          </ac:spMkLst>
        </pc:spChg>
        <pc:picChg chg="add mod">
          <ac:chgData name="Kazuo Yoshioka" userId="8fd12f1674401c4a" providerId="LiveId" clId="{54BC5555-F71B-4F72-9F7C-31D3AEDA026E}" dt="2022-04-21T04:29:52.302" v="3715" actId="14100"/>
          <ac:picMkLst>
            <pc:docMk/>
            <pc:sldMk cId="87745941" sldId="1362"/>
            <ac:picMk id="4" creationId="{4CB820B0-B4C3-416A-A714-F2551055CB01}"/>
          </ac:picMkLst>
        </pc:picChg>
        <pc:picChg chg="add mod modCrop">
          <ac:chgData name="Kazuo Yoshioka" userId="8fd12f1674401c4a" providerId="LiveId" clId="{54BC5555-F71B-4F72-9F7C-31D3AEDA026E}" dt="2022-04-21T04:29:48.128" v="3713" actId="1076"/>
          <ac:picMkLst>
            <pc:docMk/>
            <pc:sldMk cId="87745941" sldId="1362"/>
            <ac:picMk id="5" creationId="{AEAC0F47-AC93-4B75-87CF-218329E95FFD}"/>
          </ac:picMkLst>
        </pc:picChg>
      </pc:sldChg>
      <pc:sldChg chg="addSp delSp modSp add del mod ord">
        <pc:chgData name="Kazuo Yoshioka" userId="8fd12f1674401c4a" providerId="LiveId" clId="{54BC5555-F71B-4F72-9F7C-31D3AEDA026E}" dt="2022-04-21T09:17:40.556" v="5651" actId="47"/>
        <pc:sldMkLst>
          <pc:docMk/>
          <pc:sldMk cId="3459684651" sldId="1363"/>
        </pc:sldMkLst>
        <pc:spChg chg="mod">
          <ac:chgData name="Kazuo Yoshioka" userId="8fd12f1674401c4a" providerId="LiveId" clId="{54BC5555-F71B-4F72-9F7C-31D3AEDA026E}" dt="2022-04-17T04:45:55.152" v="1103" actId="20577"/>
          <ac:spMkLst>
            <pc:docMk/>
            <pc:sldMk cId="3459684651" sldId="1363"/>
            <ac:spMk id="2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4:08:10.191" v="659" actId="478"/>
          <ac:spMkLst>
            <pc:docMk/>
            <pc:sldMk cId="3459684651" sldId="1363"/>
            <ac:spMk id="3" creationId="{2847EB3B-781A-42FD-B1F0-163CCD961DFE}"/>
          </ac:spMkLst>
        </pc:spChg>
        <pc:spChg chg="mod">
          <ac:chgData name="Kazuo Yoshioka" userId="8fd12f1674401c4a" providerId="LiveId" clId="{54BC5555-F71B-4F72-9F7C-31D3AEDA026E}" dt="2022-04-21T07:56:29.009" v="5359" actId="1076"/>
          <ac:spMkLst>
            <pc:docMk/>
            <pc:sldMk cId="3459684651" sldId="1363"/>
            <ac:spMk id="7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7:56:29.009" v="5359" actId="1076"/>
          <ac:spMkLst>
            <pc:docMk/>
            <pc:sldMk cId="3459684651" sldId="1363"/>
            <ac:spMk id="8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7:57:07.799" v="5420" actId="14100"/>
          <ac:spMkLst>
            <pc:docMk/>
            <pc:sldMk cId="3459684651" sldId="1363"/>
            <ac:spMk id="9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7:56:29.009" v="5359" actId="1076"/>
          <ac:spMkLst>
            <pc:docMk/>
            <pc:sldMk cId="3459684651" sldId="1363"/>
            <ac:spMk id="10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7:56:29.009" v="5359" actId="1076"/>
          <ac:spMkLst>
            <pc:docMk/>
            <pc:sldMk cId="3459684651" sldId="1363"/>
            <ac:spMk id="11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7:56:19.123" v="5358" actId="14100"/>
          <ac:spMkLst>
            <pc:docMk/>
            <pc:sldMk cId="3459684651" sldId="1363"/>
            <ac:spMk id="14" creationId="{00000000-0000-0000-0000-000000000000}"/>
          </ac:spMkLst>
        </pc:spChg>
        <pc:spChg chg="add mod">
          <ac:chgData name="Kazuo Yoshioka" userId="8fd12f1674401c4a" providerId="LiveId" clId="{54BC5555-F71B-4F72-9F7C-31D3AEDA026E}" dt="2022-04-21T07:58:16.110" v="5464" actId="1076"/>
          <ac:spMkLst>
            <pc:docMk/>
            <pc:sldMk cId="3459684651" sldId="1363"/>
            <ac:spMk id="15" creationId="{248830F4-EB74-43E0-8146-D1DD4CCB3B5E}"/>
          </ac:spMkLst>
        </pc:spChg>
        <pc:graphicFrameChg chg="mod modGraphic">
          <ac:chgData name="Kazuo Yoshioka" userId="8fd12f1674401c4a" providerId="LiveId" clId="{54BC5555-F71B-4F72-9F7C-31D3AEDA026E}" dt="2022-04-21T07:57:21.951" v="5425" actId="1076"/>
          <ac:graphicFrameMkLst>
            <pc:docMk/>
            <pc:sldMk cId="3459684651" sldId="1363"/>
            <ac:graphicFrameMk id="12" creationId="{00000000-0000-0000-0000-000000000000}"/>
          </ac:graphicFrameMkLst>
        </pc:graphicFrameChg>
        <pc:picChg chg="mod">
          <ac:chgData name="Kazuo Yoshioka" userId="8fd12f1674401c4a" providerId="LiveId" clId="{54BC5555-F71B-4F72-9F7C-31D3AEDA026E}" dt="2022-04-21T07:56:29.009" v="5359" actId="1076"/>
          <ac:picMkLst>
            <pc:docMk/>
            <pc:sldMk cId="3459684651" sldId="1363"/>
            <ac:picMk id="4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1T07:56:29.009" v="5359" actId="1076"/>
          <ac:picMkLst>
            <pc:docMk/>
            <pc:sldMk cId="3459684651" sldId="1363"/>
            <ac:picMk id="5" creationId="{00000000-0000-0000-0000-000000000000}"/>
          </ac:picMkLst>
        </pc:picChg>
        <pc:picChg chg="add mod modCrop">
          <ac:chgData name="Kazuo Yoshioka" userId="8fd12f1674401c4a" providerId="LiveId" clId="{54BC5555-F71B-4F72-9F7C-31D3AEDA026E}" dt="2022-04-21T07:58:16.110" v="5464" actId="1076"/>
          <ac:picMkLst>
            <pc:docMk/>
            <pc:sldMk cId="3459684651" sldId="1363"/>
            <ac:picMk id="6" creationId="{033B1B9D-F487-470F-990D-D340A5DD76B4}"/>
          </ac:picMkLst>
        </pc:picChg>
        <pc:picChg chg="add mod">
          <ac:chgData name="Kazuo Yoshioka" userId="8fd12f1674401c4a" providerId="LiveId" clId="{54BC5555-F71B-4F72-9F7C-31D3AEDA026E}" dt="2022-04-21T09:09:15.429" v="5467" actId="1076"/>
          <ac:picMkLst>
            <pc:docMk/>
            <pc:sldMk cId="3459684651" sldId="1363"/>
            <ac:picMk id="16" creationId="{7B25DADA-0DFA-4E4E-B449-312F169A4C18}"/>
          </ac:picMkLst>
        </pc:picChg>
        <pc:picChg chg="add mod">
          <ac:chgData name="Kazuo Yoshioka" userId="8fd12f1674401c4a" providerId="LiveId" clId="{54BC5555-F71B-4F72-9F7C-31D3AEDA026E}" dt="2022-04-21T09:10:18.992" v="5469" actId="1076"/>
          <ac:picMkLst>
            <pc:docMk/>
            <pc:sldMk cId="3459684651" sldId="1363"/>
            <ac:picMk id="18" creationId="{4531E1C2-5848-4199-8F19-763AAA3CB1EF}"/>
          </ac:picMkLst>
        </pc:picChg>
      </pc:sldChg>
      <pc:sldChg chg="delSp modSp add del mod">
        <pc:chgData name="Kazuo Yoshioka" userId="8fd12f1674401c4a" providerId="LiveId" clId="{54BC5555-F71B-4F72-9F7C-31D3AEDA026E}" dt="2022-04-20T02:33:52.635" v="1922" actId="47"/>
        <pc:sldMkLst>
          <pc:docMk/>
          <pc:sldMk cId="2295742009" sldId="1364"/>
        </pc:sldMkLst>
        <pc:spChg chg="mod">
          <ac:chgData name="Kazuo Yoshioka" userId="8fd12f1674401c4a" providerId="LiveId" clId="{54BC5555-F71B-4F72-9F7C-31D3AEDA026E}" dt="2022-04-17T05:11:58.754" v="1205" actId="14100"/>
          <ac:spMkLst>
            <pc:docMk/>
            <pc:sldMk cId="2295742009" sldId="1364"/>
            <ac:spMk id="2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17T05:14:43.937" v="1223" actId="478"/>
          <ac:spMkLst>
            <pc:docMk/>
            <pc:sldMk cId="2295742009" sldId="1364"/>
            <ac:spMk id="4" creationId="{754B6E68-7D74-4DB5-9C5A-EB0F7AD7A55D}"/>
          </ac:spMkLst>
        </pc:spChg>
        <pc:spChg chg="mod">
          <ac:chgData name="Kazuo Yoshioka" userId="8fd12f1674401c4a" providerId="LiveId" clId="{54BC5555-F71B-4F72-9F7C-31D3AEDA026E}" dt="2022-04-17T05:12:34.004" v="1210" actId="404"/>
          <ac:spMkLst>
            <pc:docMk/>
            <pc:sldMk cId="2295742009" sldId="1364"/>
            <ac:spMk id="26" creationId="{00000000-0000-0000-0000-000000000000}"/>
          </ac:spMkLst>
        </pc:spChg>
      </pc:sldChg>
      <pc:sldChg chg="modSp add del mod">
        <pc:chgData name="Kazuo Yoshioka" userId="8fd12f1674401c4a" providerId="LiveId" clId="{54BC5555-F71B-4F72-9F7C-31D3AEDA026E}" dt="2022-04-20T02:43:18.449" v="2081" actId="47"/>
        <pc:sldMkLst>
          <pc:docMk/>
          <pc:sldMk cId="3725584828" sldId="1365"/>
        </pc:sldMkLst>
        <pc:spChg chg="mod">
          <ac:chgData name="Kazuo Yoshioka" userId="8fd12f1674401c4a" providerId="LiveId" clId="{54BC5555-F71B-4F72-9F7C-31D3AEDA026E}" dt="2022-04-20T02:43:08.916" v="2080" actId="20577"/>
          <ac:spMkLst>
            <pc:docMk/>
            <pc:sldMk cId="3725584828" sldId="1365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3:23.334" v="607" actId="27636"/>
          <ac:spMkLst>
            <pc:docMk/>
            <pc:sldMk cId="3725584828" sldId="1365"/>
            <ac:spMk id="3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3:23.015" v="600"/>
          <ac:spMkLst>
            <pc:docMk/>
            <pc:sldMk cId="3725584828" sldId="1365"/>
            <ac:spMk id="4" creationId="{2BEFACE6-436E-44E5-A763-BE509D38E7B4}"/>
          </ac:spMkLst>
        </pc:spChg>
      </pc:sldChg>
      <pc:sldChg chg="addSp modSp new mod">
        <pc:chgData name="Kazuo Yoshioka" userId="8fd12f1674401c4a" providerId="LiveId" clId="{54BC5555-F71B-4F72-9F7C-31D3AEDA026E}" dt="2022-04-21T12:56:18.911" v="6122" actId="1076"/>
        <pc:sldMkLst>
          <pc:docMk/>
          <pc:sldMk cId="406110716" sldId="1366"/>
        </pc:sldMkLst>
        <pc:spChg chg="mod">
          <ac:chgData name="Kazuo Yoshioka" userId="8fd12f1674401c4a" providerId="LiveId" clId="{54BC5555-F71B-4F72-9F7C-31D3AEDA026E}" dt="2022-04-17T04:45:48.071" v="1102" actId="20577"/>
          <ac:spMkLst>
            <pc:docMk/>
            <pc:sldMk cId="406110716" sldId="1366"/>
            <ac:spMk id="2" creationId="{59EC39D9-00F3-41E1-AE31-35E7F8BC399C}"/>
          </ac:spMkLst>
        </pc:spChg>
        <pc:spChg chg="mod">
          <ac:chgData name="Kazuo Yoshioka" userId="8fd12f1674401c4a" providerId="LiveId" clId="{54BC5555-F71B-4F72-9F7C-31D3AEDA026E}" dt="2022-04-21T09:24:48.343" v="5763" actId="20577"/>
          <ac:spMkLst>
            <pc:docMk/>
            <pc:sldMk cId="406110716" sldId="1366"/>
            <ac:spMk id="3" creationId="{193D05E0-7015-4033-A137-65E9C9187B82}"/>
          </ac:spMkLst>
        </pc:spChg>
        <pc:spChg chg="add mod">
          <ac:chgData name="Kazuo Yoshioka" userId="8fd12f1674401c4a" providerId="LiveId" clId="{54BC5555-F71B-4F72-9F7C-31D3AEDA026E}" dt="2022-04-20T13:47:10.812" v="3307" actId="1076"/>
          <ac:spMkLst>
            <pc:docMk/>
            <pc:sldMk cId="406110716" sldId="1366"/>
            <ac:spMk id="5" creationId="{1F3E50FD-FB46-45EE-A6B5-1E42CF833373}"/>
          </ac:spMkLst>
        </pc:spChg>
        <pc:spChg chg="add mod">
          <ac:chgData name="Kazuo Yoshioka" userId="8fd12f1674401c4a" providerId="LiveId" clId="{54BC5555-F71B-4F72-9F7C-31D3AEDA026E}" dt="2022-04-21T12:56:18.911" v="6122" actId="1076"/>
          <ac:spMkLst>
            <pc:docMk/>
            <pc:sldMk cId="406110716" sldId="1366"/>
            <ac:spMk id="6" creationId="{F1B3E70F-B51E-4026-9C4A-9560CD15FEAF}"/>
          </ac:spMkLst>
        </pc:spChg>
        <pc:spChg chg="add mod">
          <ac:chgData name="Kazuo Yoshioka" userId="8fd12f1674401c4a" providerId="LiveId" clId="{54BC5555-F71B-4F72-9F7C-31D3AEDA026E}" dt="2022-04-17T04:37:00.731" v="756"/>
          <ac:spMkLst>
            <pc:docMk/>
            <pc:sldMk cId="406110716" sldId="1366"/>
            <ac:spMk id="10" creationId="{570E384A-4C27-4365-A1C6-C1389E63759F}"/>
          </ac:spMkLst>
        </pc:spChg>
        <pc:picChg chg="add mod">
          <ac:chgData name="Kazuo Yoshioka" userId="8fd12f1674401c4a" providerId="LiveId" clId="{54BC5555-F71B-4F72-9F7C-31D3AEDA026E}" dt="2022-04-20T13:46:38.140" v="3294" actId="1076"/>
          <ac:picMkLst>
            <pc:docMk/>
            <pc:sldMk cId="406110716" sldId="1366"/>
            <ac:picMk id="4" creationId="{7C65FB6E-7A0C-4CE2-8C97-FB8B3775C3D4}"/>
          </ac:picMkLst>
        </pc:picChg>
        <pc:picChg chg="add mod">
          <ac:chgData name="Kazuo Yoshioka" userId="8fd12f1674401c4a" providerId="LiveId" clId="{54BC5555-F71B-4F72-9F7C-31D3AEDA026E}" dt="2022-04-20T13:46:57.086" v="3299" actId="1076"/>
          <ac:picMkLst>
            <pc:docMk/>
            <pc:sldMk cId="406110716" sldId="1366"/>
            <ac:picMk id="8" creationId="{FEA1CF73-B3AF-413B-8FA0-04948F8482AD}"/>
          </ac:picMkLst>
        </pc:picChg>
        <pc:cxnChg chg="add mod">
          <ac:chgData name="Kazuo Yoshioka" userId="8fd12f1674401c4a" providerId="LiveId" clId="{54BC5555-F71B-4F72-9F7C-31D3AEDA026E}" dt="2022-04-20T13:47:14.681" v="3308" actId="14100"/>
          <ac:cxnSpMkLst>
            <pc:docMk/>
            <pc:sldMk cId="406110716" sldId="1366"/>
            <ac:cxnSpMk id="7" creationId="{A553BB28-E553-4122-A1F4-7723C5AA919B}"/>
          </ac:cxnSpMkLst>
        </pc:cxnChg>
        <pc:cxnChg chg="add mod">
          <ac:chgData name="Kazuo Yoshioka" userId="8fd12f1674401c4a" providerId="LiveId" clId="{54BC5555-F71B-4F72-9F7C-31D3AEDA026E}" dt="2022-04-17T04:37:00.731" v="756"/>
          <ac:cxnSpMkLst>
            <pc:docMk/>
            <pc:sldMk cId="406110716" sldId="1366"/>
            <ac:cxnSpMk id="9" creationId="{677439B4-DD13-4AE8-AD2F-EDF6BDDB95B8}"/>
          </ac:cxnSpMkLst>
        </pc:cxnChg>
      </pc:sldChg>
      <pc:sldChg chg="addSp delSp modSp new del mod">
        <pc:chgData name="Kazuo Yoshioka" userId="8fd12f1674401c4a" providerId="LiveId" clId="{54BC5555-F71B-4F72-9F7C-31D3AEDA026E}" dt="2022-04-17T04:06:44.563" v="646" actId="47"/>
        <pc:sldMkLst>
          <pc:docMk/>
          <pc:sldMk cId="1827538151" sldId="1366"/>
        </pc:sldMkLst>
        <pc:spChg chg="mod">
          <ac:chgData name="Kazuo Yoshioka" userId="8fd12f1674401c4a" providerId="LiveId" clId="{54BC5555-F71B-4F72-9F7C-31D3AEDA026E}" dt="2022-04-17T04:04:15.517" v="620" actId="20577"/>
          <ac:spMkLst>
            <pc:docMk/>
            <pc:sldMk cId="1827538151" sldId="1366"/>
            <ac:spMk id="2" creationId="{E77A2A3F-62FD-4C79-BD78-AAF9AFA7B132}"/>
          </ac:spMkLst>
        </pc:spChg>
        <pc:spChg chg="del">
          <ac:chgData name="Kazuo Yoshioka" userId="8fd12f1674401c4a" providerId="LiveId" clId="{54BC5555-F71B-4F72-9F7C-31D3AEDA026E}" dt="2022-04-17T04:04:18.857" v="621"/>
          <ac:spMkLst>
            <pc:docMk/>
            <pc:sldMk cId="1827538151" sldId="1366"/>
            <ac:spMk id="3" creationId="{51A1032E-BA67-4F50-ADAC-F41D057A30C0}"/>
          </ac:spMkLst>
        </pc:spChg>
        <pc:spChg chg="add mod">
          <ac:chgData name="Kazuo Yoshioka" userId="8fd12f1674401c4a" providerId="LiveId" clId="{54BC5555-F71B-4F72-9F7C-31D3AEDA026E}" dt="2022-04-17T04:05:44.136" v="625" actId="21"/>
          <ac:spMkLst>
            <pc:docMk/>
            <pc:sldMk cId="1827538151" sldId="1366"/>
            <ac:spMk id="6" creationId="{6603CD91-0424-46AE-99DC-2DA1C6435DAB}"/>
          </ac:spMkLst>
        </pc:spChg>
        <pc:picChg chg="add del mod">
          <ac:chgData name="Kazuo Yoshioka" userId="8fd12f1674401c4a" providerId="LiveId" clId="{54BC5555-F71B-4F72-9F7C-31D3AEDA026E}" dt="2022-04-17T04:05:44.136" v="625" actId="21"/>
          <ac:picMkLst>
            <pc:docMk/>
            <pc:sldMk cId="1827538151" sldId="1366"/>
            <ac:picMk id="4" creationId="{AA3AD439-597B-4BA9-AB27-151D5607815A}"/>
          </ac:picMkLst>
        </pc:picChg>
      </pc:sldChg>
      <pc:sldChg chg="add">
        <pc:chgData name="Kazuo Yoshioka" userId="8fd12f1674401c4a" providerId="LiveId" clId="{54BC5555-F71B-4F72-9F7C-31D3AEDA026E}" dt="2022-04-21T05:25:03.023" v="4433"/>
        <pc:sldMkLst>
          <pc:docMk/>
          <pc:sldMk cId="3307074314" sldId="1377"/>
        </pc:sldMkLst>
      </pc:sldChg>
      <pc:sldChg chg="add del">
        <pc:chgData name="Kazuo Yoshioka" userId="8fd12f1674401c4a" providerId="LiveId" clId="{54BC5555-F71B-4F72-9F7C-31D3AEDA026E}" dt="2022-04-21T05:25:01.532" v="4432" actId="2696"/>
        <pc:sldMkLst>
          <pc:docMk/>
          <pc:sldMk cId="3728403185" sldId="1377"/>
        </pc:sldMkLst>
      </pc:sldChg>
      <pc:sldChg chg="add ord">
        <pc:chgData name="Kazuo Yoshioka" userId="8fd12f1674401c4a" providerId="LiveId" clId="{54BC5555-F71B-4F72-9F7C-31D3AEDA026E}" dt="2022-04-21T04:54:17.164" v="3778"/>
        <pc:sldMkLst>
          <pc:docMk/>
          <pc:sldMk cId="3940728470" sldId="1380"/>
        </pc:sldMkLst>
      </pc:sldChg>
      <pc:sldChg chg="add ord">
        <pc:chgData name="Kazuo Yoshioka" userId="8fd12f1674401c4a" providerId="LiveId" clId="{54BC5555-F71B-4F72-9F7C-31D3AEDA026E}" dt="2022-04-20T09:41:47.423" v="3138"/>
        <pc:sldMkLst>
          <pc:docMk/>
          <pc:sldMk cId="3973278362" sldId="1453"/>
        </pc:sldMkLst>
      </pc:sldChg>
      <pc:sldChg chg="add del ord">
        <pc:chgData name="Kazuo Yoshioka" userId="8fd12f1674401c4a" providerId="LiveId" clId="{54BC5555-F71B-4F72-9F7C-31D3AEDA026E}" dt="2022-04-21T13:03:50.795" v="6193" actId="2696"/>
        <pc:sldMkLst>
          <pc:docMk/>
          <pc:sldMk cId="2525082468" sldId="1461"/>
        </pc:sldMkLst>
      </pc:sldChg>
      <pc:sldChg chg="add">
        <pc:chgData name="Kazuo Yoshioka" userId="8fd12f1674401c4a" providerId="LiveId" clId="{54BC5555-F71B-4F72-9F7C-31D3AEDA026E}" dt="2022-04-21T13:03:54.461" v="6194"/>
        <pc:sldMkLst>
          <pc:docMk/>
          <pc:sldMk cId="3836686032" sldId="1461"/>
        </pc:sldMkLst>
      </pc:sldChg>
      <pc:sldChg chg="add ord">
        <pc:chgData name="Kazuo Yoshioka" userId="8fd12f1674401c4a" providerId="LiveId" clId="{54BC5555-F71B-4F72-9F7C-31D3AEDA026E}" dt="2022-04-20T09:41:26.523" v="3130"/>
        <pc:sldMkLst>
          <pc:docMk/>
          <pc:sldMk cId="4294334061" sldId="1462"/>
        </pc:sldMkLst>
      </pc:sldChg>
      <pc:sldChg chg="add ord">
        <pc:chgData name="Kazuo Yoshioka" userId="8fd12f1674401c4a" providerId="LiveId" clId="{54BC5555-F71B-4F72-9F7C-31D3AEDA026E}" dt="2022-04-20T09:41:47.423" v="3138"/>
        <pc:sldMkLst>
          <pc:docMk/>
          <pc:sldMk cId="2525113905" sldId="1463"/>
        </pc:sldMkLst>
      </pc:sldChg>
      <pc:sldChg chg="add del ord">
        <pc:chgData name="Kazuo Yoshioka" userId="8fd12f1674401c4a" providerId="LiveId" clId="{54BC5555-F71B-4F72-9F7C-31D3AEDA026E}" dt="2022-04-21T13:14:03.987" v="6507" actId="47"/>
        <pc:sldMkLst>
          <pc:docMk/>
          <pc:sldMk cId="589863381" sldId="1464"/>
        </pc:sldMkLst>
      </pc:sldChg>
      <pc:sldChg chg="addSp delSp modSp add mod ord modAnim">
        <pc:chgData name="Kazuo Yoshioka" userId="8fd12f1674401c4a" providerId="LiveId" clId="{54BC5555-F71B-4F72-9F7C-31D3AEDA026E}" dt="2022-04-21T13:13:54.266" v="6506"/>
        <pc:sldMkLst>
          <pc:docMk/>
          <pc:sldMk cId="2574988993" sldId="1465"/>
        </pc:sldMkLst>
        <pc:grpChg chg="mod">
          <ac:chgData name="Kazuo Yoshioka" userId="8fd12f1674401c4a" providerId="LiveId" clId="{54BC5555-F71B-4F72-9F7C-31D3AEDA026E}" dt="2022-04-21T13:13:41.499" v="6503" actId="1076"/>
          <ac:grpSpMkLst>
            <pc:docMk/>
            <pc:sldMk cId="2574988993" sldId="1465"/>
            <ac:grpSpMk id="10" creationId="{0AD865B4-B392-441B-95B7-ACB134433401}"/>
          </ac:grpSpMkLst>
        </pc:grpChg>
        <pc:cxnChg chg="del">
          <ac:chgData name="Kazuo Yoshioka" userId="8fd12f1674401c4a" providerId="LiveId" clId="{54BC5555-F71B-4F72-9F7C-31D3AEDA026E}" dt="2022-04-21T13:13:47.028" v="6504" actId="21"/>
          <ac:cxnSpMkLst>
            <pc:docMk/>
            <pc:sldMk cId="2574988993" sldId="1465"/>
            <ac:cxnSpMk id="44" creationId="{3645FB3E-CBAA-4E40-8BFA-AC3D1B69DF9F}"/>
          </ac:cxnSpMkLst>
        </pc:cxnChg>
        <pc:cxnChg chg="add mod">
          <ac:chgData name="Kazuo Yoshioka" userId="8fd12f1674401c4a" providerId="LiveId" clId="{54BC5555-F71B-4F72-9F7C-31D3AEDA026E}" dt="2022-04-21T13:13:48.028" v="6505"/>
          <ac:cxnSpMkLst>
            <pc:docMk/>
            <pc:sldMk cId="2574988993" sldId="1465"/>
            <ac:cxnSpMk id="54" creationId="{366D2BF3-4CD7-4724-BA24-50B52E8E7C0D}"/>
          </ac:cxnSpMkLst>
        </pc:cxnChg>
      </pc:sldChg>
      <pc:sldChg chg="addSp modSp add mod ord">
        <pc:chgData name="Kazuo Yoshioka" userId="8fd12f1674401c4a" providerId="LiveId" clId="{54BC5555-F71B-4F72-9F7C-31D3AEDA026E}" dt="2022-04-22T05:00:44.525" v="7013" actId="1076"/>
        <pc:sldMkLst>
          <pc:docMk/>
          <pc:sldMk cId="2201656628" sldId="1466"/>
        </pc:sldMkLst>
        <pc:spChg chg="add mod">
          <ac:chgData name="Kazuo Yoshioka" userId="8fd12f1674401c4a" providerId="LiveId" clId="{54BC5555-F71B-4F72-9F7C-31D3AEDA026E}" dt="2022-04-22T05:00:44.525" v="7013" actId="1076"/>
          <ac:spMkLst>
            <pc:docMk/>
            <pc:sldMk cId="2201656628" sldId="1466"/>
            <ac:spMk id="31" creationId="{B18C7BF9-F42A-4EF0-A644-3984A7CDFC69}"/>
          </ac:spMkLst>
        </pc:spChg>
      </pc:sldChg>
      <pc:sldChg chg="modSp add mod ord">
        <pc:chgData name="Kazuo Yoshioka" userId="8fd12f1674401c4a" providerId="LiveId" clId="{54BC5555-F71B-4F72-9F7C-31D3AEDA026E}" dt="2022-04-21T05:22:20.618" v="4225" actId="313"/>
        <pc:sldMkLst>
          <pc:docMk/>
          <pc:sldMk cId="728428893" sldId="1467"/>
        </pc:sldMkLst>
        <pc:spChg chg="mod">
          <ac:chgData name="Kazuo Yoshioka" userId="8fd12f1674401c4a" providerId="LiveId" clId="{54BC5555-F71B-4F72-9F7C-31D3AEDA026E}" dt="2022-04-21T05:22:20.618" v="4225" actId="313"/>
          <ac:spMkLst>
            <pc:docMk/>
            <pc:sldMk cId="728428893" sldId="1467"/>
            <ac:spMk id="6" creationId="{5B560718-0EEF-4FB8-81F0-45ABECB16FDC}"/>
          </ac:spMkLst>
        </pc:spChg>
      </pc:sldChg>
      <pc:sldChg chg="delSp modSp add del mod">
        <pc:chgData name="Kazuo Yoshioka" userId="8fd12f1674401c4a" providerId="LiveId" clId="{54BC5555-F71B-4F72-9F7C-31D3AEDA026E}" dt="2022-04-20T00:53:25.318" v="1555" actId="47"/>
        <pc:sldMkLst>
          <pc:docMk/>
          <pc:sldMk cId="2593125935" sldId="1468"/>
        </pc:sldMkLst>
        <pc:spChg chg="mod">
          <ac:chgData name="Kazuo Yoshioka" userId="8fd12f1674401c4a" providerId="LiveId" clId="{54BC5555-F71B-4F72-9F7C-31D3AEDA026E}" dt="2022-04-20T00:43:45.784" v="1404"/>
          <ac:spMkLst>
            <pc:docMk/>
            <pc:sldMk cId="2593125935" sldId="1468"/>
            <ac:spMk id="3" creationId="{00000000-0000-0000-0000-000000000000}"/>
          </ac:spMkLst>
        </pc:spChg>
        <pc:picChg chg="del mod">
          <ac:chgData name="Kazuo Yoshioka" userId="8fd12f1674401c4a" providerId="LiveId" clId="{54BC5555-F71B-4F72-9F7C-31D3AEDA026E}" dt="2022-04-20T00:41:54.346" v="1319" actId="478"/>
          <ac:picMkLst>
            <pc:docMk/>
            <pc:sldMk cId="2593125935" sldId="1468"/>
            <ac:picMk id="10" creationId="{791617AB-A448-4185-B192-FE7C7E2FC27B}"/>
          </ac:picMkLst>
        </pc:picChg>
      </pc:sldChg>
      <pc:sldChg chg="addSp delSp modSp new mod">
        <pc:chgData name="Kazuo Yoshioka" userId="8fd12f1674401c4a" providerId="LiveId" clId="{54BC5555-F71B-4F72-9F7C-31D3AEDA026E}" dt="2022-04-21T09:49:35.037" v="6080" actId="20577"/>
        <pc:sldMkLst>
          <pc:docMk/>
          <pc:sldMk cId="3213981197" sldId="1468"/>
        </pc:sldMkLst>
        <pc:spChg chg="mod">
          <ac:chgData name="Kazuo Yoshioka" userId="8fd12f1674401c4a" providerId="LiveId" clId="{54BC5555-F71B-4F72-9F7C-31D3AEDA026E}" dt="2022-04-21T09:48:53.600" v="6036" actId="20577"/>
          <ac:spMkLst>
            <pc:docMk/>
            <pc:sldMk cId="3213981197" sldId="1468"/>
            <ac:spMk id="2" creationId="{29E70FA5-AAC3-4F58-A5AF-59878F663F39}"/>
          </ac:spMkLst>
        </pc:spChg>
        <pc:spChg chg="mod">
          <ac:chgData name="Kazuo Yoshioka" userId="8fd12f1674401c4a" providerId="LiveId" clId="{54BC5555-F71B-4F72-9F7C-31D3AEDA026E}" dt="2022-04-21T09:49:35.037" v="6080" actId="20577"/>
          <ac:spMkLst>
            <pc:docMk/>
            <pc:sldMk cId="3213981197" sldId="1468"/>
            <ac:spMk id="3" creationId="{C5A35FB2-672A-47C3-AF6F-A80DC5042091}"/>
          </ac:spMkLst>
        </pc:spChg>
        <pc:picChg chg="add del mod modCrop">
          <ac:chgData name="Kazuo Yoshioka" userId="8fd12f1674401c4a" providerId="LiveId" clId="{54BC5555-F71B-4F72-9F7C-31D3AEDA026E}" dt="2022-04-20T13:50:21.828" v="3348" actId="21"/>
          <ac:picMkLst>
            <pc:docMk/>
            <pc:sldMk cId="3213981197" sldId="1468"/>
            <ac:picMk id="5" creationId="{479A5F11-6041-4159-8602-AB0F12F9CA57}"/>
          </ac:picMkLst>
        </pc:picChg>
        <pc:picChg chg="add mod">
          <ac:chgData name="Kazuo Yoshioka" userId="8fd12f1674401c4a" providerId="LiveId" clId="{54BC5555-F71B-4F72-9F7C-31D3AEDA026E}" dt="2022-04-20T14:14:40.739" v="3640" actId="1076"/>
          <ac:picMkLst>
            <pc:docMk/>
            <pc:sldMk cId="3213981197" sldId="1468"/>
            <ac:picMk id="6" creationId="{7D04B4B8-98EA-430B-B81D-0BDA15B8E853}"/>
          </ac:picMkLst>
        </pc:picChg>
      </pc:sldChg>
      <pc:sldChg chg="add del">
        <pc:chgData name="Kazuo Yoshioka" userId="8fd12f1674401c4a" providerId="LiveId" clId="{54BC5555-F71B-4F72-9F7C-31D3AEDA026E}" dt="2022-04-20T02:30:15.356" v="1860" actId="47"/>
        <pc:sldMkLst>
          <pc:docMk/>
          <pc:sldMk cId="1223111816" sldId="1469"/>
        </pc:sldMkLst>
      </pc:sldChg>
      <pc:sldChg chg="addSp delSp modSp add mod">
        <pc:chgData name="Kazuo Yoshioka" userId="8fd12f1674401c4a" providerId="LiveId" clId="{54BC5555-F71B-4F72-9F7C-31D3AEDA026E}" dt="2022-04-21T09:50:09.428" v="6086" actId="404"/>
        <pc:sldMkLst>
          <pc:docMk/>
          <pc:sldMk cId="2870948540" sldId="1469"/>
        </pc:sldMkLst>
        <pc:spChg chg="mod">
          <ac:chgData name="Kazuo Yoshioka" userId="8fd12f1674401c4a" providerId="LiveId" clId="{54BC5555-F71B-4F72-9F7C-31D3AEDA026E}" dt="2022-04-20T02:33:50.162" v="1921"/>
          <ac:spMkLst>
            <pc:docMk/>
            <pc:sldMk cId="2870948540" sldId="1469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32:49.898" v="1900" actId="13926"/>
          <ac:spMkLst>
            <pc:docMk/>
            <pc:sldMk cId="2870948540" sldId="1469"/>
            <ac:spMk id="3" creationId="{00000000-0000-0000-0000-000000000000}"/>
          </ac:spMkLst>
        </pc:spChg>
        <pc:spChg chg="del">
          <ac:chgData name="Kazuo Yoshioka" userId="8fd12f1674401c4a" providerId="LiveId" clId="{54BC5555-F71B-4F72-9F7C-31D3AEDA026E}" dt="2022-04-20T02:32:56.174" v="1901" actId="478"/>
          <ac:spMkLst>
            <pc:docMk/>
            <pc:sldMk cId="2870948540" sldId="1469"/>
            <ac:spMk id="5" creationId="{00000000-0000-0000-0000-000000000000}"/>
          </ac:spMkLst>
        </pc:spChg>
        <pc:spChg chg="del">
          <ac:chgData name="Kazuo Yoshioka" userId="8fd12f1674401c4a" providerId="LiveId" clId="{54BC5555-F71B-4F72-9F7C-31D3AEDA026E}" dt="2022-04-20T02:34:50.545" v="1934" actId="478"/>
          <ac:spMkLst>
            <pc:docMk/>
            <pc:sldMk cId="2870948540" sldId="1469"/>
            <ac:spMk id="9" creationId="{00000000-0000-0000-0000-000000000000}"/>
          </ac:spMkLst>
        </pc:spChg>
        <pc:spChg chg="del">
          <ac:chgData name="Kazuo Yoshioka" userId="8fd12f1674401c4a" providerId="LiveId" clId="{54BC5555-F71B-4F72-9F7C-31D3AEDA026E}" dt="2022-04-20T02:33:13.763" v="1908" actId="478"/>
          <ac:spMkLst>
            <pc:docMk/>
            <pc:sldMk cId="2870948540" sldId="1469"/>
            <ac:spMk id="12" creationId="{F054C3E5-2F3C-4076-8A99-FC5EC522BDFE}"/>
          </ac:spMkLst>
        </pc:spChg>
        <pc:spChg chg="add mod">
          <ac:chgData name="Kazuo Yoshioka" userId="8fd12f1674401c4a" providerId="LiveId" clId="{54BC5555-F71B-4F72-9F7C-31D3AEDA026E}" dt="2022-04-20T02:32:23.711" v="1889" actId="1582"/>
          <ac:spMkLst>
            <pc:docMk/>
            <pc:sldMk cId="2870948540" sldId="1469"/>
            <ac:spMk id="16" creationId="{0A31B89C-9E23-4ECF-BC9C-60E59E2AA7BD}"/>
          </ac:spMkLst>
        </pc:spChg>
        <pc:spChg chg="add mod">
          <ac:chgData name="Kazuo Yoshioka" userId="8fd12f1674401c4a" providerId="LiveId" clId="{54BC5555-F71B-4F72-9F7C-31D3AEDA026E}" dt="2022-04-20T02:33:09.308" v="1904" actId="14100"/>
          <ac:spMkLst>
            <pc:docMk/>
            <pc:sldMk cId="2870948540" sldId="1469"/>
            <ac:spMk id="18" creationId="{6618301D-F45F-4F03-8CDC-844C6CE3465D}"/>
          </ac:spMkLst>
        </pc:spChg>
        <pc:spChg chg="add mod">
          <ac:chgData name="Kazuo Yoshioka" userId="8fd12f1674401c4a" providerId="LiveId" clId="{54BC5555-F71B-4F72-9F7C-31D3AEDA026E}" dt="2022-04-21T09:50:09.428" v="6086" actId="404"/>
          <ac:spMkLst>
            <pc:docMk/>
            <pc:sldMk cId="2870948540" sldId="1469"/>
            <ac:spMk id="19" creationId="{69BB10BD-B417-43A6-A8FC-662B3D142269}"/>
          </ac:spMkLst>
        </pc:spChg>
        <pc:spChg chg="del">
          <ac:chgData name="Kazuo Yoshioka" userId="8fd12f1674401c4a" providerId="LiveId" clId="{54BC5555-F71B-4F72-9F7C-31D3AEDA026E}" dt="2022-04-20T02:33:14.819" v="1909" actId="478"/>
          <ac:spMkLst>
            <pc:docMk/>
            <pc:sldMk cId="2870948540" sldId="1469"/>
            <ac:spMk id="26" creationId="{00000000-0000-0000-0000-000000000000}"/>
          </ac:spMkLst>
        </pc:spChg>
        <pc:picChg chg="del">
          <ac:chgData name="Kazuo Yoshioka" userId="8fd12f1674401c4a" providerId="LiveId" clId="{54BC5555-F71B-4F72-9F7C-31D3AEDA026E}" dt="2022-04-20T02:33:12.387" v="1905" actId="478"/>
          <ac:picMkLst>
            <pc:docMk/>
            <pc:sldMk cId="2870948540" sldId="1469"/>
            <ac:picMk id="6" creationId="{6F345B1F-1423-48F5-836F-EB7F154E8D58}"/>
          </ac:picMkLst>
        </pc:picChg>
        <pc:picChg chg="del">
          <ac:chgData name="Kazuo Yoshioka" userId="8fd12f1674401c4a" providerId="LiveId" clId="{54BC5555-F71B-4F72-9F7C-31D3AEDA026E}" dt="2022-04-20T02:33:15.164" v="1910" actId="478"/>
          <ac:picMkLst>
            <pc:docMk/>
            <pc:sldMk cId="2870948540" sldId="1469"/>
            <ac:picMk id="14" creationId="{B91AFD1F-54C4-454E-B793-456F9849FD9A}"/>
          </ac:picMkLst>
        </pc:picChg>
        <pc:picChg chg="del mod">
          <ac:chgData name="Kazuo Yoshioka" userId="8fd12f1674401c4a" providerId="LiveId" clId="{54BC5555-F71B-4F72-9F7C-31D3AEDA026E}" dt="2022-04-20T02:33:13.066" v="1907" actId="478"/>
          <ac:picMkLst>
            <pc:docMk/>
            <pc:sldMk cId="2870948540" sldId="1469"/>
            <ac:picMk id="15" creationId="{00000000-0000-0000-0000-000000000000}"/>
          </ac:picMkLst>
        </pc:picChg>
        <pc:picChg chg="add mod">
          <ac:chgData name="Kazuo Yoshioka" userId="8fd12f1674401c4a" providerId="LiveId" clId="{54BC5555-F71B-4F72-9F7C-31D3AEDA026E}" dt="2022-04-20T02:33:28.404" v="1915" actId="14100"/>
          <ac:picMkLst>
            <pc:docMk/>
            <pc:sldMk cId="2870948540" sldId="1469"/>
            <ac:picMk id="20" creationId="{1F32FB1C-B43F-4838-BF77-EBF9637C0C63}"/>
          </ac:picMkLst>
        </pc:picChg>
        <pc:picChg chg="add mod">
          <ac:chgData name="Kazuo Yoshioka" userId="8fd12f1674401c4a" providerId="LiveId" clId="{54BC5555-F71B-4F72-9F7C-31D3AEDA026E}" dt="2022-04-20T02:33:34.242" v="1918" actId="14100"/>
          <ac:picMkLst>
            <pc:docMk/>
            <pc:sldMk cId="2870948540" sldId="1469"/>
            <ac:picMk id="21" creationId="{F6FDF73B-B377-4D07-A3A5-D66C5CE6E194}"/>
          </ac:picMkLst>
        </pc:picChg>
      </pc:sldChg>
      <pc:sldChg chg="addSp delSp modSp add mod">
        <pc:chgData name="Kazuo Yoshioka" userId="8fd12f1674401c4a" providerId="LiveId" clId="{54BC5555-F71B-4F72-9F7C-31D3AEDA026E}" dt="2022-04-21T09:50:18.732" v="6088" actId="404"/>
        <pc:sldMkLst>
          <pc:docMk/>
          <pc:sldMk cId="798290058" sldId="1470"/>
        </pc:sldMkLst>
        <pc:spChg chg="mod">
          <ac:chgData name="Kazuo Yoshioka" userId="8fd12f1674401c4a" providerId="LiveId" clId="{54BC5555-F71B-4F72-9F7C-31D3AEDA026E}" dt="2022-04-20T02:34:01.204" v="1926"/>
          <ac:spMkLst>
            <pc:docMk/>
            <pc:sldMk cId="798290058" sldId="1470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34:41.197" v="1933" actId="13926"/>
          <ac:spMkLst>
            <pc:docMk/>
            <pc:sldMk cId="798290058" sldId="1470"/>
            <ac:spMk id="3" creationId="{00000000-0000-0000-0000-000000000000}"/>
          </ac:spMkLst>
        </pc:spChg>
        <pc:spChg chg="del">
          <ac:chgData name="Kazuo Yoshioka" userId="8fd12f1674401c4a" providerId="LiveId" clId="{54BC5555-F71B-4F72-9F7C-31D3AEDA026E}" dt="2022-04-20T02:34:55.419" v="1935" actId="478"/>
          <ac:spMkLst>
            <pc:docMk/>
            <pc:sldMk cId="798290058" sldId="1470"/>
            <ac:spMk id="9" creationId="{00000000-0000-0000-0000-000000000000}"/>
          </ac:spMkLst>
        </pc:spChg>
        <pc:spChg chg="add mod">
          <ac:chgData name="Kazuo Yoshioka" userId="8fd12f1674401c4a" providerId="LiveId" clId="{54BC5555-F71B-4F72-9F7C-31D3AEDA026E}" dt="2022-04-20T02:35:47.262" v="1951" actId="14100"/>
          <ac:spMkLst>
            <pc:docMk/>
            <pc:sldMk cId="798290058" sldId="1470"/>
            <ac:spMk id="14" creationId="{A5ADF857-119D-4342-AF18-78910F2BEE3D}"/>
          </ac:spMkLst>
        </pc:spChg>
        <pc:spChg chg="add mod">
          <ac:chgData name="Kazuo Yoshioka" userId="8fd12f1674401c4a" providerId="LiveId" clId="{54BC5555-F71B-4F72-9F7C-31D3AEDA026E}" dt="2022-04-20T02:36:01.163" v="1956" actId="693"/>
          <ac:spMkLst>
            <pc:docMk/>
            <pc:sldMk cId="798290058" sldId="1470"/>
            <ac:spMk id="15" creationId="{C7A01DF0-BC3A-4413-BCEA-9167D97FC1FC}"/>
          </ac:spMkLst>
        </pc:spChg>
        <pc:spChg chg="del">
          <ac:chgData name="Kazuo Yoshioka" userId="8fd12f1674401c4a" providerId="LiveId" clId="{54BC5555-F71B-4F72-9F7C-31D3AEDA026E}" dt="2022-04-20T02:34:57.058" v="1936" actId="478"/>
          <ac:spMkLst>
            <pc:docMk/>
            <pc:sldMk cId="798290058" sldId="1470"/>
            <ac:spMk id="16" creationId="{0A31B89C-9E23-4ECF-BC9C-60E59E2AA7BD}"/>
          </ac:spMkLst>
        </pc:spChg>
        <pc:spChg chg="del">
          <ac:chgData name="Kazuo Yoshioka" userId="8fd12f1674401c4a" providerId="LiveId" clId="{54BC5555-F71B-4F72-9F7C-31D3AEDA026E}" dt="2022-04-20T02:34:59.695" v="1937" actId="478"/>
          <ac:spMkLst>
            <pc:docMk/>
            <pc:sldMk cId="798290058" sldId="1470"/>
            <ac:spMk id="18" creationId="{6618301D-F45F-4F03-8CDC-844C6CE3465D}"/>
          </ac:spMkLst>
        </pc:spChg>
        <pc:spChg chg="del">
          <ac:chgData name="Kazuo Yoshioka" userId="8fd12f1674401c4a" providerId="LiveId" clId="{54BC5555-F71B-4F72-9F7C-31D3AEDA026E}" dt="2022-04-20T02:35:01.383" v="1939" actId="478"/>
          <ac:spMkLst>
            <pc:docMk/>
            <pc:sldMk cId="798290058" sldId="1470"/>
            <ac:spMk id="19" creationId="{69BB10BD-B417-43A6-A8FC-662B3D142269}"/>
          </ac:spMkLst>
        </pc:spChg>
        <pc:spChg chg="add del mod">
          <ac:chgData name="Kazuo Yoshioka" userId="8fd12f1674401c4a" providerId="LiveId" clId="{54BC5555-F71B-4F72-9F7C-31D3AEDA026E}" dt="2022-04-20T02:36:10.471" v="1958"/>
          <ac:spMkLst>
            <pc:docMk/>
            <pc:sldMk cId="798290058" sldId="1470"/>
            <ac:spMk id="22" creationId="{F1D95E6E-4FBC-4480-BC99-80893CA9B9C4}"/>
          </ac:spMkLst>
        </pc:spChg>
        <pc:spChg chg="add mod">
          <ac:chgData name="Kazuo Yoshioka" userId="8fd12f1674401c4a" providerId="LiveId" clId="{54BC5555-F71B-4F72-9F7C-31D3AEDA026E}" dt="2022-04-21T09:50:18.732" v="6088" actId="404"/>
          <ac:spMkLst>
            <pc:docMk/>
            <pc:sldMk cId="798290058" sldId="1470"/>
            <ac:spMk id="23" creationId="{EC5C2462-AC4A-4D44-BECD-02A6287AACD0}"/>
          </ac:spMkLst>
        </pc:spChg>
        <pc:picChg chg="add mod ord modCrop">
          <ac:chgData name="Kazuo Yoshioka" userId="8fd12f1674401c4a" providerId="LiveId" clId="{54BC5555-F71B-4F72-9F7C-31D3AEDA026E}" dt="2022-04-20T02:35:23.111" v="1947" actId="167"/>
          <ac:picMkLst>
            <pc:docMk/>
            <pc:sldMk cId="798290058" sldId="1470"/>
            <ac:picMk id="12" creationId="{F571A741-0650-41B3-B5EA-77DD7A4D47F8}"/>
          </ac:picMkLst>
        </pc:picChg>
        <pc:picChg chg="del">
          <ac:chgData name="Kazuo Yoshioka" userId="8fd12f1674401c4a" providerId="LiveId" clId="{54BC5555-F71B-4F72-9F7C-31D3AEDA026E}" dt="2022-04-20T02:35:00.417" v="1938" actId="478"/>
          <ac:picMkLst>
            <pc:docMk/>
            <pc:sldMk cId="798290058" sldId="1470"/>
            <ac:picMk id="20" creationId="{1F32FB1C-B43F-4838-BF77-EBF9637C0C63}"/>
          </ac:picMkLst>
        </pc:picChg>
        <pc:picChg chg="del">
          <ac:chgData name="Kazuo Yoshioka" userId="8fd12f1674401c4a" providerId="LiveId" clId="{54BC5555-F71B-4F72-9F7C-31D3AEDA026E}" dt="2022-04-20T02:35:01.790" v="1940" actId="478"/>
          <ac:picMkLst>
            <pc:docMk/>
            <pc:sldMk cId="798290058" sldId="1470"/>
            <ac:picMk id="21" creationId="{F6FDF73B-B377-4D07-A3A5-D66C5CE6E194}"/>
          </ac:picMkLst>
        </pc:picChg>
      </pc:sldChg>
      <pc:sldChg chg="add del">
        <pc:chgData name="Kazuo Yoshioka" userId="8fd12f1674401c4a" providerId="LiveId" clId="{54BC5555-F71B-4F72-9F7C-31D3AEDA026E}" dt="2022-04-20T02:33:55.581" v="1924"/>
        <pc:sldMkLst>
          <pc:docMk/>
          <pc:sldMk cId="2269006489" sldId="1470"/>
        </pc:sldMkLst>
      </pc:sldChg>
      <pc:sldChg chg="addSp delSp modSp add mod">
        <pc:chgData name="Kazuo Yoshioka" userId="8fd12f1674401c4a" providerId="LiveId" clId="{54BC5555-F71B-4F72-9F7C-31D3AEDA026E}" dt="2022-04-21T09:50:23.468" v="6089" actId="404"/>
        <pc:sldMkLst>
          <pc:docMk/>
          <pc:sldMk cId="739258310" sldId="1471"/>
        </pc:sldMkLst>
        <pc:spChg chg="mod">
          <ac:chgData name="Kazuo Yoshioka" userId="8fd12f1674401c4a" providerId="LiveId" clId="{54BC5555-F71B-4F72-9F7C-31D3AEDA026E}" dt="2022-04-20T02:36:36.406" v="1966"/>
          <ac:spMkLst>
            <pc:docMk/>
            <pc:sldMk cId="739258310" sldId="1471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02:37:01.705" v="1970" actId="115"/>
          <ac:spMkLst>
            <pc:docMk/>
            <pc:sldMk cId="739258310" sldId="1471"/>
            <ac:spMk id="3" creationId="{00000000-0000-0000-0000-000000000000}"/>
          </ac:spMkLst>
        </pc:spChg>
        <pc:spChg chg="add del">
          <ac:chgData name="Kazuo Yoshioka" userId="8fd12f1674401c4a" providerId="LiveId" clId="{54BC5555-F71B-4F72-9F7C-31D3AEDA026E}" dt="2022-04-20T02:36:32.264" v="1965" actId="22"/>
          <ac:spMkLst>
            <pc:docMk/>
            <pc:sldMk cId="739258310" sldId="1471"/>
            <ac:spMk id="11" creationId="{3F4578E3-C50D-40DB-BCE7-A8C7FCF92E90}"/>
          </ac:spMkLst>
        </pc:spChg>
        <pc:spChg chg="del">
          <ac:chgData name="Kazuo Yoshioka" userId="8fd12f1674401c4a" providerId="LiveId" clId="{54BC5555-F71B-4F72-9F7C-31D3AEDA026E}" dt="2022-04-20T02:38:13.237" v="1988" actId="478"/>
          <ac:spMkLst>
            <pc:docMk/>
            <pc:sldMk cId="739258310" sldId="1471"/>
            <ac:spMk id="14" creationId="{A5ADF857-119D-4342-AF18-78910F2BEE3D}"/>
          </ac:spMkLst>
        </pc:spChg>
        <pc:spChg chg="add mod">
          <ac:chgData name="Kazuo Yoshioka" userId="8fd12f1674401c4a" providerId="LiveId" clId="{54BC5555-F71B-4F72-9F7C-31D3AEDA026E}" dt="2022-04-20T02:37:38.377" v="1982" actId="1076"/>
          <ac:spMkLst>
            <pc:docMk/>
            <pc:sldMk cId="739258310" sldId="1471"/>
            <ac:spMk id="16" creationId="{B08F9F9C-F6A1-491B-8947-529D371E8BC0}"/>
          </ac:spMkLst>
        </pc:spChg>
        <pc:spChg chg="add mod">
          <ac:chgData name="Kazuo Yoshioka" userId="8fd12f1674401c4a" providerId="LiveId" clId="{54BC5555-F71B-4F72-9F7C-31D3AEDA026E}" dt="2022-04-21T09:50:23.468" v="6089" actId="404"/>
          <ac:spMkLst>
            <pc:docMk/>
            <pc:sldMk cId="739258310" sldId="1471"/>
            <ac:spMk id="18" creationId="{3675160A-D802-43DD-8A69-4335835C25BA}"/>
          </ac:spMkLst>
        </pc:spChg>
        <pc:spChg chg="del">
          <ac:chgData name="Kazuo Yoshioka" userId="8fd12f1674401c4a" providerId="LiveId" clId="{54BC5555-F71B-4F72-9F7C-31D3AEDA026E}" dt="2022-04-20T02:38:07.181" v="1986" actId="478"/>
          <ac:spMkLst>
            <pc:docMk/>
            <pc:sldMk cId="739258310" sldId="1471"/>
            <ac:spMk id="23" creationId="{EC5C2462-AC4A-4D44-BECD-02A6287AACD0}"/>
          </ac:spMkLst>
        </pc:spChg>
        <pc:picChg chg="del">
          <ac:chgData name="Kazuo Yoshioka" userId="8fd12f1674401c4a" providerId="LiveId" clId="{54BC5555-F71B-4F72-9F7C-31D3AEDA026E}" dt="2022-04-20T02:38:04.602" v="1985" actId="478"/>
          <ac:picMkLst>
            <pc:docMk/>
            <pc:sldMk cId="739258310" sldId="1471"/>
            <ac:picMk id="12" creationId="{F571A741-0650-41B3-B5EA-77DD7A4D47F8}"/>
          </ac:picMkLst>
        </pc:picChg>
        <pc:picChg chg="add mod ord">
          <ac:chgData name="Kazuo Yoshioka" userId="8fd12f1674401c4a" providerId="LiveId" clId="{54BC5555-F71B-4F72-9F7C-31D3AEDA026E}" dt="2022-04-20T02:38:47.052" v="1997" actId="14100"/>
          <ac:picMkLst>
            <pc:docMk/>
            <pc:sldMk cId="739258310" sldId="1471"/>
            <ac:picMk id="19" creationId="{F95DEA8F-C7C6-4EAD-86E1-A543DA4B8E4A}"/>
          </ac:picMkLst>
        </pc:picChg>
        <pc:cxnChg chg="add mod">
          <ac:chgData name="Kazuo Yoshioka" userId="8fd12f1674401c4a" providerId="LiveId" clId="{54BC5555-F71B-4F72-9F7C-31D3AEDA026E}" dt="2022-04-20T02:37:50.348" v="1984" actId="208"/>
          <ac:cxnSpMkLst>
            <pc:docMk/>
            <pc:sldMk cId="739258310" sldId="1471"/>
            <ac:cxnSpMk id="6" creationId="{F3F1D338-0FB5-485B-BA2C-99717F881305}"/>
          </ac:cxnSpMkLst>
        </pc:cxnChg>
      </pc:sldChg>
      <pc:sldChg chg="modSp new mod">
        <pc:chgData name="Kazuo Yoshioka" userId="8fd12f1674401c4a" providerId="LiveId" clId="{54BC5555-F71B-4F72-9F7C-31D3AEDA026E}" dt="2022-04-21T13:07:22.042" v="6262" actId="1076"/>
        <pc:sldMkLst>
          <pc:docMk/>
          <pc:sldMk cId="51419589" sldId="1472"/>
        </pc:sldMkLst>
        <pc:spChg chg="mod">
          <ac:chgData name="Kazuo Yoshioka" userId="8fd12f1674401c4a" providerId="LiveId" clId="{54BC5555-F71B-4F72-9F7C-31D3AEDA026E}" dt="2022-04-21T13:06:58.425" v="6245" actId="20577"/>
          <ac:spMkLst>
            <pc:docMk/>
            <pc:sldMk cId="51419589" sldId="1472"/>
            <ac:spMk id="2" creationId="{78728587-BB16-47A1-9FBC-FC35A56C1E4C}"/>
          </ac:spMkLst>
        </pc:spChg>
        <pc:spChg chg="mod">
          <ac:chgData name="Kazuo Yoshioka" userId="8fd12f1674401c4a" providerId="LiveId" clId="{54BC5555-F71B-4F72-9F7C-31D3AEDA026E}" dt="2022-04-21T13:07:22.042" v="6262" actId="1076"/>
          <ac:spMkLst>
            <pc:docMk/>
            <pc:sldMk cId="51419589" sldId="1472"/>
            <ac:spMk id="3" creationId="{4DCE5A7B-DABA-4091-8298-54D87D5A7C56}"/>
          </ac:spMkLst>
        </pc:spChg>
      </pc:sldChg>
      <pc:sldChg chg="modSp new del mod">
        <pc:chgData name="Kazuo Yoshioka" userId="8fd12f1674401c4a" providerId="LiveId" clId="{54BC5555-F71B-4F72-9F7C-31D3AEDA026E}" dt="2022-04-21T13:09:40.883" v="6299" actId="47"/>
        <pc:sldMkLst>
          <pc:docMk/>
          <pc:sldMk cId="1226158487" sldId="1473"/>
        </pc:sldMkLst>
        <pc:spChg chg="mod">
          <ac:chgData name="Kazuo Yoshioka" userId="8fd12f1674401c4a" providerId="LiveId" clId="{54BC5555-F71B-4F72-9F7C-31D3AEDA026E}" dt="2022-04-21T13:02:54.961" v="6192" actId="20577"/>
          <ac:spMkLst>
            <pc:docMk/>
            <pc:sldMk cId="1226158487" sldId="1473"/>
            <ac:spMk id="2" creationId="{BAFED14C-D323-43BE-8ADE-95F98908148C}"/>
          </ac:spMkLst>
        </pc:spChg>
        <pc:spChg chg="mod">
          <ac:chgData name="Kazuo Yoshioka" userId="8fd12f1674401c4a" providerId="LiveId" clId="{54BC5555-F71B-4F72-9F7C-31D3AEDA026E}" dt="2022-04-21T13:02:45.940" v="6184" actId="20577"/>
          <ac:spMkLst>
            <pc:docMk/>
            <pc:sldMk cId="1226158487" sldId="1473"/>
            <ac:spMk id="3" creationId="{508F6A93-3127-4D14-BF37-0F6E02231A8D}"/>
          </ac:spMkLst>
        </pc:spChg>
      </pc:sldChg>
      <pc:sldChg chg="addSp delSp modSp new mod">
        <pc:chgData name="Kazuo Yoshioka" userId="8fd12f1674401c4a" providerId="LiveId" clId="{54BC5555-F71B-4F72-9F7C-31D3AEDA026E}" dt="2022-04-21T09:45:50.611" v="6009" actId="20577"/>
        <pc:sldMkLst>
          <pc:docMk/>
          <pc:sldMk cId="2291377057" sldId="1474"/>
        </pc:sldMkLst>
        <pc:spChg chg="mod">
          <ac:chgData name="Kazuo Yoshioka" userId="8fd12f1674401c4a" providerId="LiveId" clId="{54BC5555-F71B-4F72-9F7C-31D3AEDA026E}" dt="2022-04-21T09:45:50.611" v="6009" actId="20577"/>
          <ac:spMkLst>
            <pc:docMk/>
            <pc:sldMk cId="2291377057" sldId="1474"/>
            <ac:spMk id="2" creationId="{B235855C-86A8-4684-8B57-B8B95AC92A5B}"/>
          </ac:spMkLst>
        </pc:spChg>
        <pc:spChg chg="del">
          <ac:chgData name="Kazuo Yoshioka" userId="8fd12f1674401c4a" providerId="LiveId" clId="{54BC5555-F71B-4F72-9F7C-31D3AEDA026E}" dt="2022-04-20T13:50:53.579" v="3352"/>
          <ac:spMkLst>
            <pc:docMk/>
            <pc:sldMk cId="2291377057" sldId="1474"/>
            <ac:spMk id="3" creationId="{E1B06411-90AC-4975-901A-1E4B0C4E9F11}"/>
          </ac:spMkLst>
        </pc:spChg>
        <pc:spChg chg="add mod">
          <ac:chgData name="Kazuo Yoshioka" userId="8fd12f1674401c4a" providerId="LiveId" clId="{54BC5555-F71B-4F72-9F7C-31D3AEDA026E}" dt="2022-04-20T13:57:30.814" v="3364" actId="27636"/>
          <ac:spMkLst>
            <pc:docMk/>
            <pc:sldMk cId="2291377057" sldId="1474"/>
            <ac:spMk id="6" creationId="{24B71A58-D9EA-4ECC-AADF-6E22561128C1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8" creationId="{CFAB1C60-4B60-4D9D-8017-F16DEF3C0D26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9" creationId="{676727A7-5F78-4BEE-ABA4-E5D923722AC3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0" creationId="{6C1E1A73-A406-41C2-89D5-C3500A811FA6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1" creationId="{40E04BA3-1A3F-4010-9D78-28C1ECFE69B6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2" creationId="{3D1EE00E-CA3B-4D31-B367-9971486D0539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3" creationId="{BB523809-2D65-4025-B1C6-48AEEC1E2AA0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4" creationId="{76DEA664-B2B3-435C-A8E8-8E84821CC40D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5" creationId="{2964C33F-3F98-49CA-AFC7-05B95737E5F4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6" creationId="{77DAB0F7-0FF6-4C2E-9D41-3035DDFDEA81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7" creationId="{CED83EBA-F595-45DF-8D61-A1D4CAF0ED9E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18" creationId="{52D9A9AB-C24B-4778-83C4-02E1892250CD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25" creationId="{5D8BD989-635F-427F-9F92-F92F42BB791A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27" creationId="{E438BE30-92CD-48CF-B56B-1ABC9ECD3810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28" creationId="{010A51D8-B619-4265-A7E6-2B0E55348D6E}"/>
          </ac:spMkLst>
        </pc:spChg>
        <pc:spChg chg="add del mod">
          <ac:chgData name="Kazuo Yoshioka" userId="8fd12f1674401c4a" providerId="LiveId" clId="{54BC5555-F71B-4F72-9F7C-31D3AEDA026E}" dt="2022-04-20T13:57:10.745" v="3356"/>
          <ac:spMkLst>
            <pc:docMk/>
            <pc:sldMk cId="2291377057" sldId="1474"/>
            <ac:spMk id="29" creationId="{6A1B0E58-41FE-4555-9B41-51DF4C8C436B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2" creationId="{89251CCF-7698-4A74-8A3A-E3867494DAB0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3" creationId="{AA1A6F0A-6A21-45AA-A7E3-31CDD064DC80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4" creationId="{BD3C7D78-8C98-4A3A-8B48-5B7CEE43952C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5" creationId="{80C9CFA4-066C-4090-9BCA-1D30F941052E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6" creationId="{31D41F18-92D8-4A9B-B0FD-D5ADDBA5764B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7" creationId="{42507223-6B49-4DB2-9E6D-1AF6F9D9A538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8" creationId="{BDC38CF1-67C5-47BA-A2BF-167985E684C4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39" creationId="{66BE7AC7-5496-4E0E-AC5A-18B85B49A0FD}"/>
          </ac:spMkLst>
        </pc:spChg>
        <pc:spChg chg="add mod">
          <ac:chgData name="Kazuo Yoshioka" userId="8fd12f1674401c4a" providerId="LiveId" clId="{54BC5555-F71B-4F72-9F7C-31D3AEDA026E}" dt="2022-04-20T14:06:08.139" v="3382" actId="1076"/>
          <ac:spMkLst>
            <pc:docMk/>
            <pc:sldMk cId="2291377057" sldId="1474"/>
            <ac:spMk id="40" creationId="{B322E45B-0EB4-433C-9791-F7124F88CAB8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41" creationId="{5D18CFE2-C11F-4EF0-9BAC-61D9244531B1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42" creationId="{CD58CC28-6879-41A9-8059-B30CC5117C68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49" creationId="{D9606E52-85EC-4232-9536-B3DFF19EC946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51" creationId="{9B46A8E1-CB59-4019-AAE1-87E02667D5DE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52" creationId="{58AEE935-7C6E-4F4C-930F-AD5925CA78E7}"/>
          </ac:spMkLst>
        </pc:spChg>
        <pc:spChg chg="add mod">
          <ac:chgData name="Kazuo Yoshioka" userId="8fd12f1674401c4a" providerId="LiveId" clId="{54BC5555-F71B-4F72-9F7C-31D3AEDA026E}" dt="2022-04-20T13:57:19.911" v="3359" actId="1076"/>
          <ac:spMkLst>
            <pc:docMk/>
            <pc:sldMk cId="2291377057" sldId="1474"/>
            <ac:spMk id="53" creationId="{FD1D2E8E-EDF2-4AAA-B2E3-C1109AC41DDF}"/>
          </ac:spMkLst>
        </pc:spChg>
        <pc:spChg chg="add mod">
          <ac:chgData name="Kazuo Yoshioka" userId="8fd12f1674401c4a" providerId="LiveId" clId="{54BC5555-F71B-4F72-9F7C-31D3AEDA026E}" dt="2022-04-20T14:06:01.584" v="3381" actId="2085"/>
          <ac:spMkLst>
            <pc:docMk/>
            <pc:sldMk cId="2291377057" sldId="1474"/>
            <ac:spMk id="55" creationId="{80B0CEC4-308F-4DF2-BC3B-340EFA03AB10}"/>
          </ac:spMkLst>
        </pc:spChg>
        <pc:picChg chg="add del mod">
          <ac:chgData name="Kazuo Yoshioka" userId="8fd12f1674401c4a" providerId="LiveId" clId="{54BC5555-F71B-4F72-9F7C-31D3AEDA026E}" dt="2022-04-20T13:57:08.229" v="3354" actId="478"/>
          <ac:picMkLst>
            <pc:docMk/>
            <pc:sldMk cId="2291377057" sldId="1474"/>
            <ac:picMk id="4" creationId="{A0AEAEA9-7D8F-4417-8ACD-EBD92D793A0D}"/>
          </ac:picMkLst>
        </pc:picChg>
        <pc:picChg chg="add del mod">
          <ac:chgData name="Kazuo Yoshioka" userId="8fd12f1674401c4a" providerId="LiveId" clId="{54BC5555-F71B-4F72-9F7C-31D3AEDA026E}" dt="2022-04-20T13:57:10.745" v="3356"/>
          <ac:picMkLst>
            <pc:docMk/>
            <pc:sldMk cId="2291377057" sldId="1474"/>
            <ac:picMk id="7" creationId="{DC49C0A3-990E-4A33-B643-B65F5986CFF9}"/>
          </ac:picMkLst>
        </pc:picChg>
        <pc:picChg chg="add del mod">
          <ac:chgData name="Kazuo Yoshioka" userId="8fd12f1674401c4a" providerId="LiveId" clId="{54BC5555-F71B-4F72-9F7C-31D3AEDA026E}" dt="2022-04-20T13:57:10.745" v="3356"/>
          <ac:picMkLst>
            <pc:docMk/>
            <pc:sldMk cId="2291377057" sldId="1474"/>
            <ac:picMk id="30" creationId="{E31A0A1E-5727-4914-9036-4A4F54048EFD}"/>
          </ac:picMkLst>
        </pc:picChg>
        <pc:picChg chg="add del mod">
          <ac:chgData name="Kazuo Yoshioka" userId="8fd12f1674401c4a" providerId="LiveId" clId="{54BC5555-F71B-4F72-9F7C-31D3AEDA026E}" dt="2022-04-20T14:05:27.173" v="3376" actId="478"/>
          <ac:picMkLst>
            <pc:docMk/>
            <pc:sldMk cId="2291377057" sldId="1474"/>
            <ac:picMk id="31" creationId="{0A884AA7-04F4-44C7-BB93-AD35F985F89B}"/>
          </ac:picMkLst>
        </pc:picChg>
        <pc:picChg chg="add mod">
          <ac:chgData name="Kazuo Yoshioka" userId="8fd12f1674401c4a" providerId="LiveId" clId="{54BC5555-F71B-4F72-9F7C-31D3AEDA026E}" dt="2022-04-20T13:57:19.911" v="3359" actId="1076"/>
          <ac:picMkLst>
            <pc:docMk/>
            <pc:sldMk cId="2291377057" sldId="1474"/>
            <ac:picMk id="54" creationId="{A0F96F0B-CC81-4219-8298-7216E98D65CC}"/>
          </ac:picMkLst>
        </pc:pic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19" creationId="{D2A65B7C-E7CE-4CF6-B651-2C46A39F5F91}"/>
          </ac:cxnSpMkLst>
        </pc:cxn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20" creationId="{3CC9D17B-7CB4-428B-AA07-97F9DDCE2561}"/>
          </ac:cxnSpMkLst>
        </pc:cxn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21" creationId="{521880E0-C781-49A6-BC66-9F740F24C071}"/>
          </ac:cxnSpMkLst>
        </pc:cxn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22" creationId="{4CC5C969-166B-4574-8A68-421625B191D5}"/>
          </ac:cxnSpMkLst>
        </pc:cxn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23" creationId="{A0420E0B-023B-49CA-AE11-E832E2C5E3AC}"/>
          </ac:cxnSpMkLst>
        </pc:cxn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24" creationId="{E1BAE2A3-7DFB-45AA-989F-8C36B91DB991}"/>
          </ac:cxnSpMkLst>
        </pc:cxnChg>
        <pc:cxnChg chg="add del mod">
          <ac:chgData name="Kazuo Yoshioka" userId="8fd12f1674401c4a" providerId="LiveId" clId="{54BC5555-F71B-4F72-9F7C-31D3AEDA026E}" dt="2022-04-20T13:57:10.745" v="3356"/>
          <ac:cxnSpMkLst>
            <pc:docMk/>
            <pc:sldMk cId="2291377057" sldId="1474"/>
            <ac:cxnSpMk id="26" creationId="{90052A7F-1683-40DC-AF5B-A6AD609936BC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43" creationId="{AD4CBDB2-6F24-4BE9-BE8B-26754FF223A9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44" creationId="{3678E134-C0BD-4A3B-B424-A4A6A07DEF51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45" creationId="{A7809071-A20A-474F-A878-D5099C11D679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46" creationId="{7B053B7B-32D3-4A70-9D17-BF7F84DB7355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47" creationId="{253CA134-4DAF-4618-9978-3F26ECC479E3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48" creationId="{8CBF9B00-D6E3-48BD-9BD6-AA271DAD08DD}"/>
          </ac:cxnSpMkLst>
        </pc:cxnChg>
        <pc:cxnChg chg="add mod">
          <ac:chgData name="Kazuo Yoshioka" userId="8fd12f1674401c4a" providerId="LiveId" clId="{54BC5555-F71B-4F72-9F7C-31D3AEDA026E}" dt="2022-04-20T13:57:19.911" v="3359" actId="1076"/>
          <ac:cxnSpMkLst>
            <pc:docMk/>
            <pc:sldMk cId="2291377057" sldId="1474"/>
            <ac:cxnSpMk id="50" creationId="{461A66C3-60AE-4FD7-B9FA-1435980B0C2B}"/>
          </ac:cxnSpMkLst>
        </pc:cxnChg>
      </pc:sldChg>
      <pc:sldChg chg="addSp delSp modSp add mod">
        <pc:chgData name="Kazuo Yoshioka" userId="8fd12f1674401c4a" providerId="LiveId" clId="{54BC5555-F71B-4F72-9F7C-31D3AEDA026E}" dt="2022-04-21T09:48:40.772" v="6032" actId="1076"/>
        <pc:sldMkLst>
          <pc:docMk/>
          <pc:sldMk cId="1837038385" sldId="1475"/>
        </pc:sldMkLst>
        <pc:spChg chg="mod">
          <ac:chgData name="Kazuo Yoshioka" userId="8fd12f1674401c4a" providerId="LiveId" clId="{54BC5555-F71B-4F72-9F7C-31D3AEDA026E}" dt="2022-04-21T04:48:22.656" v="3721" actId="20577"/>
          <ac:spMkLst>
            <pc:docMk/>
            <pc:sldMk cId="1837038385" sldId="1475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0T14:11:36.563" v="3587" actId="1076"/>
          <ac:spMkLst>
            <pc:docMk/>
            <pc:sldMk cId="1837038385" sldId="1475"/>
            <ac:spMk id="3" creationId="{00000000-0000-0000-0000-000000000000}"/>
          </ac:spMkLst>
        </pc:spChg>
        <pc:spChg chg="del">
          <ac:chgData name="Kazuo Yoshioka" userId="8fd12f1674401c4a" providerId="LiveId" clId="{54BC5555-F71B-4F72-9F7C-31D3AEDA026E}" dt="2022-04-20T14:10:46.278" v="3574" actId="478"/>
          <ac:spMkLst>
            <pc:docMk/>
            <pc:sldMk cId="1837038385" sldId="1475"/>
            <ac:spMk id="4" creationId="{2E7FBC29-680D-483C-B83A-837B774E66A5}"/>
          </ac:spMkLst>
        </pc:spChg>
        <pc:spChg chg="add mod">
          <ac:chgData name="Kazuo Yoshioka" userId="8fd12f1674401c4a" providerId="LiveId" clId="{54BC5555-F71B-4F72-9F7C-31D3AEDA026E}" dt="2022-04-20T14:11:00.573" v="3577" actId="1076"/>
          <ac:spMkLst>
            <pc:docMk/>
            <pc:sldMk cId="1837038385" sldId="1475"/>
            <ac:spMk id="6" creationId="{479B4AB1-0E21-4624-814B-50B79D10110D}"/>
          </ac:spMkLst>
        </pc:spChg>
        <pc:spChg chg="mod">
          <ac:chgData name="Kazuo Yoshioka" userId="8fd12f1674401c4a" providerId="LiveId" clId="{54BC5555-F71B-4F72-9F7C-31D3AEDA026E}" dt="2022-04-21T09:48:37.802" v="6031" actId="1076"/>
          <ac:spMkLst>
            <pc:docMk/>
            <pc:sldMk cId="1837038385" sldId="1475"/>
            <ac:spMk id="12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48:23.447" v="6028" actId="1076"/>
          <ac:spMkLst>
            <pc:docMk/>
            <pc:sldMk cId="1837038385" sldId="1475"/>
            <ac:spMk id="13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48:40.772" v="6032" actId="1076"/>
          <ac:spMkLst>
            <pc:docMk/>
            <pc:sldMk cId="1837038385" sldId="1475"/>
            <ac:spMk id="14" creationId="{00000000-0000-0000-0000-000000000000}"/>
          </ac:spMkLst>
        </pc:spChg>
        <pc:spChg chg="add mod">
          <ac:chgData name="Kazuo Yoshioka" userId="8fd12f1674401c4a" providerId="LiveId" clId="{54BC5555-F71B-4F72-9F7C-31D3AEDA026E}" dt="2022-04-21T09:48:13.470" v="6024" actId="1076"/>
          <ac:spMkLst>
            <pc:docMk/>
            <pc:sldMk cId="1837038385" sldId="1475"/>
            <ac:spMk id="15" creationId="{55B0EB44-213E-4294-8B81-9BA5BB48656C}"/>
          </ac:spMkLst>
        </pc:spChg>
        <pc:spChg chg="add mod">
          <ac:chgData name="Kazuo Yoshioka" userId="8fd12f1674401c4a" providerId="LiveId" clId="{54BC5555-F71B-4F72-9F7C-31D3AEDA026E}" dt="2022-04-20T14:13:47.739" v="3612" actId="1076"/>
          <ac:spMkLst>
            <pc:docMk/>
            <pc:sldMk cId="1837038385" sldId="1475"/>
            <ac:spMk id="16" creationId="{3FBC8123-5261-4B95-A529-765CD5A621ED}"/>
          </ac:spMkLst>
        </pc:spChg>
        <pc:spChg chg="add mod">
          <ac:chgData name="Kazuo Yoshioka" userId="8fd12f1674401c4a" providerId="LiveId" clId="{54BC5555-F71B-4F72-9F7C-31D3AEDA026E}" dt="2022-04-20T14:13:47.739" v="3612" actId="1076"/>
          <ac:spMkLst>
            <pc:docMk/>
            <pc:sldMk cId="1837038385" sldId="1475"/>
            <ac:spMk id="23" creationId="{8C00FCC4-BF3F-46CD-8338-CA92A3F1DB36}"/>
          </ac:spMkLst>
        </pc:spChg>
        <pc:spChg chg="add mod">
          <ac:chgData name="Kazuo Yoshioka" userId="8fd12f1674401c4a" providerId="LiveId" clId="{54BC5555-F71B-4F72-9F7C-31D3AEDA026E}" dt="2022-04-20T14:13:47.739" v="3612" actId="1076"/>
          <ac:spMkLst>
            <pc:docMk/>
            <pc:sldMk cId="1837038385" sldId="1475"/>
            <ac:spMk id="24" creationId="{278FD8BC-3BF8-48C6-B53A-603C1AB8E806}"/>
          </ac:spMkLst>
        </pc:spChg>
        <pc:spChg chg="add mod">
          <ac:chgData name="Kazuo Yoshioka" userId="8fd12f1674401c4a" providerId="LiveId" clId="{54BC5555-F71B-4F72-9F7C-31D3AEDA026E}" dt="2022-04-20T14:13:47.739" v="3612" actId="1076"/>
          <ac:spMkLst>
            <pc:docMk/>
            <pc:sldMk cId="1837038385" sldId="1475"/>
            <ac:spMk id="25" creationId="{5C77F109-BB46-432C-A705-C66BCCAEE702}"/>
          </ac:spMkLst>
        </pc:spChg>
        <pc:grpChg chg="mod">
          <ac:chgData name="Kazuo Yoshioka" userId="8fd12f1674401c4a" providerId="LiveId" clId="{54BC5555-F71B-4F72-9F7C-31D3AEDA026E}" dt="2022-04-20T14:10:37.276" v="3573" actId="1076"/>
          <ac:grpSpMkLst>
            <pc:docMk/>
            <pc:sldMk cId="1837038385" sldId="1475"/>
            <ac:grpSpMk id="5" creationId="{00000000-0000-0000-0000-000000000000}"/>
          </ac:grpSpMkLst>
        </pc:grpChg>
        <pc:graphicFrameChg chg="add mod modGraphic">
          <ac:chgData name="Kazuo Yoshioka" userId="8fd12f1674401c4a" providerId="LiveId" clId="{54BC5555-F71B-4F72-9F7C-31D3AEDA026E}" dt="2022-04-21T09:48:05.537" v="6016" actId="14734"/>
          <ac:graphicFrameMkLst>
            <pc:docMk/>
            <pc:sldMk cId="1837038385" sldId="1475"/>
            <ac:graphicFrameMk id="27" creationId="{1D2C7F04-1C87-4519-9925-BBA06815C360}"/>
          </ac:graphicFrameMkLst>
        </pc:graphicFrameChg>
        <pc:picChg chg="add mod">
          <ac:chgData name="Kazuo Yoshioka" userId="8fd12f1674401c4a" providerId="LiveId" clId="{54BC5555-F71B-4F72-9F7C-31D3AEDA026E}" dt="2022-04-20T14:13:47.739" v="3612" actId="1076"/>
          <ac:picMkLst>
            <pc:docMk/>
            <pc:sldMk cId="1837038385" sldId="1475"/>
            <ac:picMk id="17" creationId="{5FBA728C-BAAD-4D21-8EC7-AA795436F80A}"/>
          </ac:picMkLst>
        </pc:picChg>
        <pc:picChg chg="mod">
          <ac:chgData name="Kazuo Yoshioka" userId="8fd12f1674401c4a" providerId="LiveId" clId="{54BC5555-F71B-4F72-9F7C-31D3AEDA026E}" dt="2022-04-21T09:48:16.921" v="6026" actId="1076"/>
          <ac:picMkLst>
            <pc:docMk/>
            <pc:sldMk cId="1837038385" sldId="1475"/>
            <ac:picMk id="18" creationId="{00000000-0000-0000-0000-000000000000}"/>
          </ac:picMkLst>
        </pc:picChg>
        <pc:picChg chg="del">
          <ac:chgData name="Kazuo Yoshioka" userId="8fd12f1674401c4a" providerId="LiveId" clId="{54BC5555-F71B-4F72-9F7C-31D3AEDA026E}" dt="2022-04-20T14:09:46.827" v="3552" actId="478"/>
          <ac:picMkLst>
            <pc:docMk/>
            <pc:sldMk cId="1837038385" sldId="1475"/>
            <ac:picMk id="19" creationId="{CA32B251-EC56-4A26-B6AA-A73F01962A11}"/>
          </ac:picMkLst>
        </pc:picChg>
        <pc:picChg chg="add mod modCrop">
          <ac:chgData name="Kazuo Yoshioka" userId="8fd12f1674401c4a" providerId="LiveId" clId="{54BC5555-F71B-4F72-9F7C-31D3AEDA026E}" dt="2022-04-20T14:13:47.739" v="3612" actId="1076"/>
          <ac:picMkLst>
            <pc:docMk/>
            <pc:sldMk cId="1837038385" sldId="1475"/>
            <ac:picMk id="20" creationId="{FA0CDEE6-1B1E-488D-A4F3-4CD7FAB5C819}"/>
          </ac:picMkLst>
        </pc:picChg>
        <pc:picChg chg="add mod modCrop">
          <ac:chgData name="Kazuo Yoshioka" userId="8fd12f1674401c4a" providerId="LiveId" clId="{54BC5555-F71B-4F72-9F7C-31D3AEDA026E}" dt="2022-04-20T14:13:47.739" v="3612" actId="1076"/>
          <ac:picMkLst>
            <pc:docMk/>
            <pc:sldMk cId="1837038385" sldId="1475"/>
            <ac:picMk id="21" creationId="{EC87DA93-6793-4604-B753-192360CD2B22}"/>
          </ac:picMkLst>
        </pc:picChg>
        <pc:picChg chg="add mod modCrop">
          <ac:chgData name="Kazuo Yoshioka" userId="8fd12f1674401c4a" providerId="LiveId" clId="{54BC5555-F71B-4F72-9F7C-31D3AEDA026E}" dt="2022-04-20T14:13:47.739" v="3612" actId="1076"/>
          <ac:picMkLst>
            <pc:docMk/>
            <pc:sldMk cId="1837038385" sldId="1475"/>
            <ac:picMk id="22" creationId="{3BEEAEFF-1B18-43CA-A094-DCD7FF32C8A8}"/>
          </ac:picMkLst>
        </pc:picChg>
        <pc:picChg chg="mod modCrop">
          <ac:chgData name="Kazuo Yoshioka" userId="8fd12f1674401c4a" providerId="LiveId" clId="{54BC5555-F71B-4F72-9F7C-31D3AEDA026E}" dt="2022-04-20T14:10:37.276" v="3573" actId="1076"/>
          <ac:picMkLst>
            <pc:docMk/>
            <pc:sldMk cId="1837038385" sldId="1475"/>
            <ac:picMk id="28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0T14:10:37.276" v="3573" actId="1076"/>
          <ac:picMkLst>
            <pc:docMk/>
            <pc:sldMk cId="1837038385" sldId="1475"/>
            <ac:picMk id="31" creationId="{00000000-0000-0000-0000-000000000000}"/>
          </ac:picMkLst>
        </pc:picChg>
        <pc:cxnChg chg="add mod">
          <ac:chgData name="Kazuo Yoshioka" userId="8fd12f1674401c4a" providerId="LiveId" clId="{54BC5555-F71B-4F72-9F7C-31D3AEDA026E}" dt="2022-04-20T14:13:47.739" v="3612" actId="1076"/>
          <ac:cxnSpMkLst>
            <pc:docMk/>
            <pc:sldMk cId="1837038385" sldId="1475"/>
            <ac:cxnSpMk id="26" creationId="{6255A645-32D4-429E-9828-E9354B16B087}"/>
          </ac:cxnSpMkLst>
        </pc:cxnChg>
      </pc:sldChg>
      <pc:sldChg chg="addSp delSp modSp add del mod">
        <pc:chgData name="Kazuo Yoshioka" userId="8fd12f1674401c4a" providerId="LiveId" clId="{54BC5555-F71B-4F72-9F7C-31D3AEDA026E}" dt="2022-04-21T13:04:28.261" v="6195" actId="2696"/>
        <pc:sldMkLst>
          <pc:docMk/>
          <pc:sldMk cId="1225804397" sldId="1476"/>
        </pc:sldMkLst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13" creationId="{BB650626-1E21-425B-8AE9-8325A032968D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29" creationId="{2AB2193B-4066-4BE2-94BF-BC124DF73485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42" creationId="{0ED39AD5-EBCA-43AD-B923-B153266FD031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43" creationId="{E03EE966-4CBD-4560-9579-590A3A10D239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45" creationId="{2B50A6BA-3F11-42AF-9004-DE3CC36E522E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46" creationId="{37B2DEBA-AA3E-40DB-BBB5-B1765AA139B1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47" creationId="{F8E5FFDF-54CE-4D98-945D-4255A2B7DD21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48" creationId="{81EDE528-1847-49DD-A6C9-BF6C2EFD2A15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2" creationId="{D264E262-C8C1-4D09-B278-8468968A8B10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3" creationId="{EA9667BE-AABA-4969-8B9C-0DD4E9667B7A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4" creationId="{9AA15702-5CD6-4FCA-B1B3-8D36EBBA2444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5" creationId="{D0E44FB6-F10D-4AB3-B74A-77ABE5F0CB63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6" creationId="{C9E3C578-26C1-4FC2-88C5-F9EF6E8C6A61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7" creationId="{A3C45F1A-BB3B-464C-9ACA-0B47C2FBA13C}"/>
          </ac:spMkLst>
        </pc:spChg>
        <pc:spChg chg="del">
          <ac:chgData name="Kazuo Yoshioka" userId="8fd12f1674401c4a" providerId="LiveId" clId="{54BC5555-F71B-4F72-9F7C-31D3AEDA026E}" dt="2022-04-21T04:56:07.705" v="3786" actId="478"/>
          <ac:spMkLst>
            <pc:docMk/>
            <pc:sldMk cId="1225804397" sldId="1476"/>
            <ac:spMk id="58" creationId="{66244C19-2BD9-4A43-AAE7-CD79F7BC653A}"/>
          </ac:spMkLst>
        </pc:spChg>
        <pc:spChg chg="add mod">
          <ac:chgData name="Kazuo Yoshioka" userId="8fd12f1674401c4a" providerId="LiveId" clId="{54BC5555-F71B-4F72-9F7C-31D3AEDA026E}" dt="2022-04-21T04:56:08.339" v="3787"/>
          <ac:spMkLst>
            <pc:docMk/>
            <pc:sldMk cId="1225804397" sldId="1476"/>
            <ac:spMk id="84" creationId="{E11B7E76-9CF7-4D11-890B-342C9AD3B603}"/>
          </ac:spMkLst>
        </pc:spChg>
        <pc:spChg chg="mod">
          <ac:chgData name="Kazuo Yoshioka" userId="8fd12f1674401c4a" providerId="LiveId" clId="{54BC5555-F71B-4F72-9F7C-31D3AEDA026E}" dt="2022-04-21T04:56:08.339" v="3787"/>
          <ac:spMkLst>
            <pc:docMk/>
            <pc:sldMk cId="1225804397" sldId="1476"/>
            <ac:spMk id="86" creationId="{9C689F5B-2F9C-4AFE-BC8D-A647A28A5447}"/>
          </ac:spMkLst>
        </pc:spChg>
        <pc:spChg chg="mod">
          <ac:chgData name="Kazuo Yoshioka" userId="8fd12f1674401c4a" providerId="LiveId" clId="{54BC5555-F71B-4F72-9F7C-31D3AEDA026E}" dt="2022-04-21T04:56:08.339" v="3787"/>
          <ac:spMkLst>
            <pc:docMk/>
            <pc:sldMk cId="1225804397" sldId="1476"/>
            <ac:spMk id="88" creationId="{DC1D5A95-2992-412F-BCDE-21E40BE14B4C}"/>
          </ac:spMkLst>
        </pc:spChg>
        <pc:spChg chg="mod">
          <ac:chgData name="Kazuo Yoshioka" userId="8fd12f1674401c4a" providerId="LiveId" clId="{54BC5555-F71B-4F72-9F7C-31D3AEDA026E}" dt="2022-04-21T04:56:08.339" v="3787"/>
          <ac:spMkLst>
            <pc:docMk/>
            <pc:sldMk cId="1225804397" sldId="1476"/>
            <ac:spMk id="89" creationId="{D1C2794A-0929-4EEA-B99B-8708EBEF65CE}"/>
          </ac:spMkLst>
        </pc:spChg>
        <pc:spChg chg="mod">
          <ac:chgData name="Kazuo Yoshioka" userId="8fd12f1674401c4a" providerId="LiveId" clId="{54BC5555-F71B-4F72-9F7C-31D3AEDA026E}" dt="2022-04-21T04:56:08.339" v="3787"/>
          <ac:spMkLst>
            <pc:docMk/>
            <pc:sldMk cId="1225804397" sldId="1476"/>
            <ac:spMk id="90" creationId="{C03CD4C9-3E10-49DF-92AC-71D1C47627C2}"/>
          </ac:spMkLst>
        </pc:spChg>
        <pc:spChg chg="add mod">
          <ac:chgData name="Kazuo Yoshioka" userId="8fd12f1674401c4a" providerId="LiveId" clId="{54BC5555-F71B-4F72-9F7C-31D3AEDA026E}" dt="2022-04-21T04:56:08.339" v="3787"/>
          <ac:spMkLst>
            <pc:docMk/>
            <pc:sldMk cId="1225804397" sldId="1476"/>
            <ac:spMk id="91" creationId="{666FD10D-F028-4EA2-9868-6EFE80AD0F3C}"/>
          </ac:spMkLst>
        </pc:spChg>
        <pc:grpChg chg="del">
          <ac:chgData name="Kazuo Yoshioka" userId="8fd12f1674401c4a" providerId="LiveId" clId="{54BC5555-F71B-4F72-9F7C-31D3AEDA026E}" dt="2022-04-21T04:56:07.705" v="3786" actId="478"/>
          <ac:grpSpMkLst>
            <pc:docMk/>
            <pc:sldMk cId="1225804397" sldId="1476"/>
            <ac:grpSpMk id="3" creationId="{01807576-ED24-4B40-9F86-23D12A47FBAE}"/>
          </ac:grpSpMkLst>
        </pc:grpChg>
        <pc:grpChg chg="add mod">
          <ac:chgData name="Kazuo Yoshioka" userId="8fd12f1674401c4a" providerId="LiveId" clId="{54BC5555-F71B-4F72-9F7C-31D3AEDA026E}" dt="2022-04-21T04:56:08.339" v="3787"/>
          <ac:grpSpMkLst>
            <pc:docMk/>
            <pc:sldMk cId="1225804397" sldId="1476"/>
            <ac:grpSpMk id="85" creationId="{7CD17FD8-AF5B-4168-A1E1-15ADF8BA41F2}"/>
          </ac:grpSpMkLst>
        </pc:grpChg>
        <pc:picChg chg="add mod">
          <ac:chgData name="Kazuo Yoshioka" userId="8fd12f1674401c4a" providerId="LiveId" clId="{54BC5555-F71B-4F72-9F7C-31D3AEDA026E}" dt="2022-04-21T04:56:08.339" v="3787"/>
          <ac:picMkLst>
            <pc:docMk/>
            <pc:sldMk cId="1225804397" sldId="1476"/>
            <ac:picMk id="80" creationId="{3B514FB8-8680-462A-B258-CE13E8AD7EB1}"/>
          </ac:picMkLst>
        </pc:picChg>
        <pc:cxnChg chg="del mod">
          <ac:chgData name="Kazuo Yoshioka" userId="8fd12f1674401c4a" providerId="LiveId" clId="{54BC5555-F71B-4F72-9F7C-31D3AEDA026E}" dt="2022-04-21T04:56:07.705" v="3786" actId="478"/>
          <ac:cxnSpMkLst>
            <pc:docMk/>
            <pc:sldMk cId="1225804397" sldId="1476"/>
            <ac:cxnSpMk id="44" creationId="{C7E6E713-2150-44C1-AA34-CE842857AD62}"/>
          </ac:cxnSpMkLst>
        </pc:cxnChg>
        <pc:cxnChg chg="del">
          <ac:chgData name="Kazuo Yoshioka" userId="8fd12f1674401c4a" providerId="LiveId" clId="{54BC5555-F71B-4F72-9F7C-31D3AEDA026E}" dt="2022-04-21T04:56:07.705" v="3786" actId="478"/>
          <ac:cxnSpMkLst>
            <pc:docMk/>
            <pc:sldMk cId="1225804397" sldId="1476"/>
            <ac:cxnSpMk id="49" creationId="{BB5512FB-5593-4B07-AA83-2593DE72F8B7}"/>
          </ac:cxnSpMkLst>
        </pc:cxnChg>
        <pc:cxnChg chg="del">
          <ac:chgData name="Kazuo Yoshioka" userId="8fd12f1674401c4a" providerId="LiveId" clId="{54BC5555-F71B-4F72-9F7C-31D3AEDA026E}" dt="2022-04-21T04:56:07.705" v="3786" actId="478"/>
          <ac:cxnSpMkLst>
            <pc:docMk/>
            <pc:sldMk cId="1225804397" sldId="1476"/>
            <ac:cxnSpMk id="50" creationId="{2504515E-876B-4797-8ADF-010EDF369381}"/>
          </ac:cxnSpMkLst>
        </pc:cxnChg>
        <pc:cxnChg chg="del">
          <ac:chgData name="Kazuo Yoshioka" userId="8fd12f1674401c4a" providerId="LiveId" clId="{54BC5555-F71B-4F72-9F7C-31D3AEDA026E}" dt="2022-04-21T04:56:07.705" v="3786" actId="478"/>
          <ac:cxnSpMkLst>
            <pc:docMk/>
            <pc:sldMk cId="1225804397" sldId="1476"/>
            <ac:cxnSpMk id="51" creationId="{62E6BD0B-A896-4E7E-BB32-0184EA0A8703}"/>
          </ac:cxnSpMkLst>
        </pc:cxnChg>
        <pc:cxnChg chg="add mod">
          <ac:chgData name="Kazuo Yoshioka" userId="8fd12f1674401c4a" providerId="LiveId" clId="{54BC5555-F71B-4F72-9F7C-31D3AEDA026E}" dt="2022-04-21T04:56:08.339" v="3787"/>
          <ac:cxnSpMkLst>
            <pc:docMk/>
            <pc:sldMk cId="1225804397" sldId="1476"/>
            <ac:cxnSpMk id="81" creationId="{E8027A3F-B982-4D90-ADF1-D25AD506AEBB}"/>
          </ac:cxnSpMkLst>
        </pc:cxnChg>
        <pc:cxnChg chg="add mod">
          <ac:chgData name="Kazuo Yoshioka" userId="8fd12f1674401c4a" providerId="LiveId" clId="{54BC5555-F71B-4F72-9F7C-31D3AEDA026E}" dt="2022-04-21T04:56:08.339" v="3787"/>
          <ac:cxnSpMkLst>
            <pc:docMk/>
            <pc:sldMk cId="1225804397" sldId="1476"/>
            <ac:cxnSpMk id="82" creationId="{A0E8C9F5-32E7-40DA-82B1-F83150B11F9B}"/>
          </ac:cxnSpMkLst>
        </pc:cxnChg>
        <pc:cxnChg chg="add mod">
          <ac:chgData name="Kazuo Yoshioka" userId="8fd12f1674401c4a" providerId="LiveId" clId="{54BC5555-F71B-4F72-9F7C-31D3AEDA026E}" dt="2022-04-21T04:56:08.339" v="3787"/>
          <ac:cxnSpMkLst>
            <pc:docMk/>
            <pc:sldMk cId="1225804397" sldId="1476"/>
            <ac:cxnSpMk id="83" creationId="{D91A3A97-3D69-42B5-A8C5-4F4A2EE0AF2E}"/>
          </ac:cxnSpMkLst>
        </pc:cxnChg>
        <pc:cxnChg chg="mod">
          <ac:chgData name="Kazuo Yoshioka" userId="8fd12f1674401c4a" providerId="LiveId" clId="{54BC5555-F71B-4F72-9F7C-31D3AEDA026E}" dt="2022-04-21T04:56:08.339" v="3787"/>
          <ac:cxnSpMkLst>
            <pc:docMk/>
            <pc:sldMk cId="1225804397" sldId="1476"/>
            <ac:cxnSpMk id="87" creationId="{D596DD19-3A0E-40A3-839F-F3414E570740}"/>
          </ac:cxnSpMkLst>
        </pc:cxnChg>
      </pc:sldChg>
      <pc:sldChg chg="add">
        <pc:chgData name="Kazuo Yoshioka" userId="8fd12f1674401c4a" providerId="LiveId" clId="{54BC5555-F71B-4F72-9F7C-31D3AEDA026E}" dt="2022-04-21T13:04:31.015" v="6196"/>
        <pc:sldMkLst>
          <pc:docMk/>
          <pc:sldMk cId="3096304971" sldId="1476"/>
        </pc:sldMkLst>
      </pc:sldChg>
      <pc:sldChg chg="add">
        <pc:chgData name="Kazuo Yoshioka" userId="8fd12f1674401c4a" providerId="LiveId" clId="{54BC5555-F71B-4F72-9F7C-31D3AEDA026E}" dt="2022-04-21T04:59:19.384" v="3793"/>
        <pc:sldMkLst>
          <pc:docMk/>
          <pc:sldMk cId="3731130793" sldId="1477"/>
        </pc:sldMkLst>
      </pc:sldChg>
      <pc:sldChg chg="addSp delSp modSp add mod ord">
        <pc:chgData name="Kazuo Yoshioka" userId="8fd12f1674401c4a" providerId="LiveId" clId="{54BC5555-F71B-4F72-9F7C-31D3AEDA026E}" dt="2022-04-21T13:05:50.361" v="6207" actId="1076"/>
        <pc:sldMkLst>
          <pc:docMk/>
          <pc:sldMk cId="1206130893" sldId="1478"/>
        </pc:sldMkLst>
        <pc:spChg chg="mod">
          <ac:chgData name="Kazuo Yoshioka" userId="8fd12f1674401c4a" providerId="LiveId" clId="{54BC5555-F71B-4F72-9F7C-31D3AEDA026E}" dt="2022-04-21T05:08:35.107" v="3815" actId="20577"/>
          <ac:spMkLst>
            <pc:docMk/>
            <pc:sldMk cId="1206130893" sldId="1478"/>
            <ac:spMk id="2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5:19:02.485" v="4124" actId="20577"/>
          <ac:spMkLst>
            <pc:docMk/>
            <pc:sldMk cId="1206130893" sldId="1478"/>
            <ac:spMk id="10" creationId="{00000000-0000-0000-0000-000000000000}"/>
          </ac:spMkLst>
        </pc:spChg>
        <pc:spChg chg="del">
          <ac:chgData name="Kazuo Yoshioka" userId="8fd12f1674401c4a" providerId="LiveId" clId="{54BC5555-F71B-4F72-9F7C-31D3AEDA026E}" dt="2022-04-21T05:12:12.374" v="4089" actId="478"/>
          <ac:spMkLst>
            <pc:docMk/>
            <pc:sldMk cId="1206130893" sldId="1478"/>
            <ac:spMk id="11" creationId="{D666D2EF-90B2-4D40-9436-48A29B4394AD}"/>
          </ac:spMkLst>
        </pc:spChg>
        <pc:spChg chg="del">
          <ac:chgData name="Kazuo Yoshioka" userId="8fd12f1674401c4a" providerId="LiveId" clId="{54BC5555-F71B-4F72-9F7C-31D3AEDA026E}" dt="2022-04-21T05:12:15.014" v="4090" actId="478"/>
          <ac:spMkLst>
            <pc:docMk/>
            <pc:sldMk cId="1206130893" sldId="1478"/>
            <ac:spMk id="12" creationId="{A76DC4F1-C7F4-46F7-AF1B-06263B6ED407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14" creationId="{D4CF8B1D-72E9-40AC-BF28-33566F38C523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15" creationId="{43BE7EEC-2F87-4BD6-B2E8-B9FA445B3918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16" creationId="{5C7746F0-3F87-45E2-A190-EEBB1B24C7D9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18" creationId="{5A71256D-DC59-4B10-903F-1218F9C7170A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19" creationId="{7D6F72CA-A13D-40B4-814D-845A9C40A4D1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20" creationId="{B02B546A-F837-4FCA-94CF-77FC4864D5D5}"/>
          </ac:spMkLst>
        </pc:spChg>
        <pc:spChg chg="mod">
          <ac:chgData name="Kazuo Yoshioka" userId="8fd12f1674401c4a" providerId="LiveId" clId="{54BC5555-F71B-4F72-9F7C-31D3AEDA026E}" dt="2022-04-21T05:20:13.380" v="4156" actId="20577"/>
          <ac:spMkLst>
            <pc:docMk/>
            <pc:sldMk cId="1206130893" sldId="1478"/>
            <ac:spMk id="21" creationId="{1361603A-C455-4BB7-B6B0-AA8BC2ADF0F3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22" creationId="{F7FCC5B1-3AB0-44B0-8E2E-7B45C2665328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23" creationId="{3050C8B8-0040-4A76-A890-99D0A2DC8648}"/>
          </ac:spMkLst>
        </pc:spChg>
        <pc:spChg chg="mod">
          <ac:chgData name="Kazuo Yoshioka" userId="8fd12f1674401c4a" providerId="LiveId" clId="{54BC5555-F71B-4F72-9F7C-31D3AEDA026E}" dt="2022-04-21T05:20:24.923" v="4166" actId="20577"/>
          <ac:spMkLst>
            <pc:docMk/>
            <pc:sldMk cId="1206130893" sldId="1478"/>
            <ac:spMk id="24" creationId="{A88747B1-4F20-4D28-AD66-1FBF194445C5}"/>
          </ac:spMkLst>
        </pc:spChg>
        <pc:spChg chg="mod">
          <ac:chgData name="Kazuo Yoshioka" userId="8fd12f1674401c4a" providerId="LiveId" clId="{54BC5555-F71B-4F72-9F7C-31D3AEDA026E}" dt="2022-04-21T05:20:32.718" v="4177" actId="20577"/>
          <ac:spMkLst>
            <pc:docMk/>
            <pc:sldMk cId="1206130893" sldId="1478"/>
            <ac:spMk id="25" creationId="{7220DB75-9A18-4893-8565-0522D97264D0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29" creationId="{DA3E1C90-C91D-4529-83D4-AEAD4DDAE8DE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30" creationId="{AD1201C0-5CBA-480D-9024-8DC60CDBD49F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31" creationId="{82A867DF-B07C-4D96-9F8B-2535D36E5F91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32" creationId="{E85C17D1-6205-4D43-AE7D-BA2CC8228139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33" creationId="{535B53FC-4D15-4F4A-9B8A-576CA9485708}"/>
          </ac:spMkLst>
        </pc:spChg>
        <pc:spChg chg="mod">
          <ac:chgData name="Kazuo Yoshioka" userId="8fd12f1674401c4a" providerId="LiveId" clId="{54BC5555-F71B-4F72-9F7C-31D3AEDA026E}" dt="2022-04-21T05:19:25.593" v="4132" actId="404"/>
          <ac:spMkLst>
            <pc:docMk/>
            <pc:sldMk cId="1206130893" sldId="1478"/>
            <ac:spMk id="34" creationId="{A469E2DF-E538-4218-8DDB-65FEF9CD5818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38" creationId="{93ED0869-E864-4C9E-8ECF-721D2BD9D5E8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39" creationId="{9D5B734F-9A0C-44BC-AD48-CDA477329D67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40" creationId="{690FD35C-5FBF-4C48-AB10-0C03FE2004E8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41" creationId="{1324A7B3-05D1-4630-80F6-E5DFB8AD72EF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42" creationId="{83D7893A-40E0-4B0B-8D46-F4B32A7C1440}"/>
          </ac:spMkLst>
        </pc:spChg>
        <pc:spChg chg="mod">
          <ac:chgData name="Kazuo Yoshioka" userId="8fd12f1674401c4a" providerId="LiveId" clId="{54BC5555-F71B-4F72-9F7C-31D3AEDA026E}" dt="2022-04-21T05:20:53.637" v="4205" actId="1037"/>
          <ac:spMkLst>
            <pc:docMk/>
            <pc:sldMk cId="1206130893" sldId="1478"/>
            <ac:spMk id="43" creationId="{74761481-EAEE-45D6-BC99-BA67D0CE2B53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48" creationId="{2E902A5C-B5A9-4CE9-9F27-B36DAA682A65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49" creationId="{790BFB7B-52E4-4728-94AA-23564054B894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0" creationId="{E0B98610-ABA9-467D-9981-9F96ED64E422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1" creationId="{D79501D2-4C57-49A9-BAA1-F20CCE061554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2" creationId="{81FEF695-79C4-4140-ABBD-A8CB85C26746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3" creationId="{D4A887D9-97DB-4D17-BB2F-F18ED4B3198F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4" creationId="{DC7A6A04-F23F-4D29-B14D-C0489985D814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5" creationId="{A919698F-803C-4284-AAA6-CFE796760BC6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6" creationId="{470171B2-CEE4-4B89-847C-2F0C02CB37F6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7" creationId="{9B089997-554D-43D4-821C-5A3D5895D894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8" creationId="{3460E28D-4C1B-4036-8437-7AAF045DF60A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59" creationId="{4E29F7C1-36FE-4428-8840-22D7897A96DB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60" creationId="{3E21A2FF-58A0-40B7-8724-758A9F977100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61" creationId="{8C6B9358-D9D9-4ECE-BCB7-3C8B2E0CCB91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62" creationId="{F6ADF92C-71A7-43F5-B3FD-AA3D4AA46E5B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63" creationId="{ADD6BD4B-0AB5-4901-BA3B-425A7B011FD8}"/>
          </ac:spMkLst>
        </pc:spChg>
        <pc:spChg chg="add del mod">
          <ac:chgData name="Kazuo Yoshioka" userId="8fd12f1674401c4a" providerId="LiveId" clId="{54BC5555-F71B-4F72-9F7C-31D3AEDA026E}" dt="2022-04-21T05:19:49.889" v="4137"/>
          <ac:spMkLst>
            <pc:docMk/>
            <pc:sldMk cId="1206130893" sldId="1478"/>
            <ac:spMk id="64" creationId="{80C628A2-2CFE-495C-80C6-596BF5D93114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69" creationId="{1C590BE1-7C59-4B04-9390-CFCA90937A88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0" creationId="{CB70C4F0-A427-4162-913A-6D36CEC8584C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1" creationId="{5192C487-6639-4591-B592-25DDD7CEAFE1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2" creationId="{C93C31B7-135D-4070-91EC-72E062E412A8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3" creationId="{BFCD1EC4-676E-41BA-8E6E-CBD1BFD289B2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4" creationId="{68024573-D949-4236-8BE9-6AD1F3E374CE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5" creationId="{FA133891-1D25-4C7D-A866-006BF058774C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6" creationId="{B9E37A4B-2974-41ED-AAE4-A5BC87CA1949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7" creationId="{CB36FCC8-E945-4228-B532-95B0E4AF10C6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8" creationId="{413EC81C-30C0-4159-B50F-CF07970039BA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79" creationId="{BA868C73-874B-4FC3-A211-5D647E3575FC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80" creationId="{D3425B3C-5280-4786-ACDC-862A58499313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81" creationId="{AE59BA54-A6EC-4F35-AD97-CA9FEB1875AD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82" creationId="{EFF53350-AC32-4A99-8A26-66FA798B14DD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83" creationId="{EC52A215-6DC9-4C50-B312-831391F64C11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84" creationId="{3FD4DB68-A49A-4DA3-ACC1-9D23260534B9}"/>
          </ac:spMkLst>
        </pc:spChg>
        <pc:spChg chg="add mod">
          <ac:chgData name="Kazuo Yoshioka" userId="8fd12f1674401c4a" providerId="LiveId" clId="{54BC5555-F71B-4F72-9F7C-31D3AEDA026E}" dt="2022-04-21T05:21:50.958" v="4222" actId="1076"/>
          <ac:spMkLst>
            <pc:docMk/>
            <pc:sldMk cId="1206130893" sldId="1478"/>
            <ac:spMk id="85" creationId="{4180DB05-A3E0-4759-91A7-20BD89D4B241}"/>
          </ac:spMkLst>
        </pc:spChg>
        <pc:grpChg chg="add mod">
          <ac:chgData name="Kazuo Yoshioka" userId="8fd12f1674401c4a" providerId="LiveId" clId="{54BC5555-F71B-4F72-9F7C-31D3AEDA026E}" dt="2022-04-21T05:21:55.155" v="4223" actId="1076"/>
          <ac:grpSpMkLst>
            <pc:docMk/>
            <pc:sldMk cId="1206130893" sldId="1478"/>
            <ac:grpSpMk id="9" creationId="{54BC4761-F9EC-4496-B2D2-64C093D82378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13" creationId="{975D41FF-E87A-4BD9-85D9-635D686986CD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17" creationId="{81F7C46D-C8FC-48E3-9C7C-33649B1138C3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26" creationId="{B2F519F5-0C0B-40A9-B742-4A8F0BBB1ADA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27" creationId="{1EB2DFAC-B460-43A9-8DD5-683A9AB0F47A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28" creationId="{907B3070-29F0-4D34-B492-313B777F6BCA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35" creationId="{93D9FE9E-5972-4DF8-B1AB-863E519CADE2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36" creationId="{747AD26A-9B72-4D1A-9BA9-8D3C041DB4C9}"/>
          </ac:grpSpMkLst>
        </pc:grpChg>
        <pc:grpChg chg="mod">
          <ac:chgData name="Kazuo Yoshioka" userId="8fd12f1674401c4a" providerId="LiveId" clId="{54BC5555-F71B-4F72-9F7C-31D3AEDA026E}" dt="2022-04-21T05:19:12.440" v="4125"/>
          <ac:grpSpMkLst>
            <pc:docMk/>
            <pc:sldMk cId="1206130893" sldId="1478"/>
            <ac:grpSpMk id="37" creationId="{8232FE68-6FDC-4336-B3BD-4CF147EBEAE8}"/>
          </ac:grpSpMkLst>
        </pc:grpChg>
        <pc:picChg chg="mod">
          <ac:chgData name="Kazuo Yoshioka" userId="8fd12f1674401c4a" providerId="LiveId" clId="{54BC5555-F71B-4F72-9F7C-31D3AEDA026E}" dt="2022-04-21T13:05:42.671" v="6206" actId="1076"/>
          <ac:picMkLst>
            <pc:docMk/>
            <pc:sldMk cId="1206130893" sldId="1478"/>
            <ac:picMk id="4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1T13:05:50.361" v="6207" actId="1076"/>
          <ac:picMkLst>
            <pc:docMk/>
            <pc:sldMk cId="1206130893" sldId="1478"/>
            <ac:picMk id="8" creationId="{E3379FB7-2898-4B37-A41F-F09CCB7DBCDD}"/>
          </ac:picMkLst>
        </pc:picChg>
        <pc:cxnChg chg="add del mod">
          <ac:chgData name="Kazuo Yoshioka" userId="8fd12f1674401c4a" providerId="LiveId" clId="{54BC5555-F71B-4F72-9F7C-31D3AEDA026E}" dt="2022-04-21T05:19:49.889" v="4137"/>
          <ac:cxnSpMkLst>
            <pc:docMk/>
            <pc:sldMk cId="1206130893" sldId="1478"/>
            <ac:cxnSpMk id="44" creationId="{D161CAAF-824B-4EF6-AC49-F3D4B2E844C7}"/>
          </ac:cxnSpMkLst>
        </pc:cxnChg>
        <pc:cxnChg chg="add del mod">
          <ac:chgData name="Kazuo Yoshioka" userId="8fd12f1674401c4a" providerId="LiveId" clId="{54BC5555-F71B-4F72-9F7C-31D3AEDA026E}" dt="2022-04-21T05:19:49.889" v="4137"/>
          <ac:cxnSpMkLst>
            <pc:docMk/>
            <pc:sldMk cId="1206130893" sldId="1478"/>
            <ac:cxnSpMk id="45" creationId="{722F67D0-50FF-4A7F-AE98-425EB4D8354B}"/>
          </ac:cxnSpMkLst>
        </pc:cxnChg>
        <pc:cxnChg chg="add del mod">
          <ac:chgData name="Kazuo Yoshioka" userId="8fd12f1674401c4a" providerId="LiveId" clId="{54BC5555-F71B-4F72-9F7C-31D3AEDA026E}" dt="2022-04-21T05:19:49.889" v="4137"/>
          <ac:cxnSpMkLst>
            <pc:docMk/>
            <pc:sldMk cId="1206130893" sldId="1478"/>
            <ac:cxnSpMk id="46" creationId="{18254DC5-61BA-4D9D-9CF0-7DCCF1860D8A}"/>
          </ac:cxnSpMkLst>
        </pc:cxnChg>
        <pc:cxnChg chg="add del mod">
          <ac:chgData name="Kazuo Yoshioka" userId="8fd12f1674401c4a" providerId="LiveId" clId="{54BC5555-F71B-4F72-9F7C-31D3AEDA026E}" dt="2022-04-21T05:19:49.889" v="4137"/>
          <ac:cxnSpMkLst>
            <pc:docMk/>
            <pc:sldMk cId="1206130893" sldId="1478"/>
            <ac:cxnSpMk id="47" creationId="{5FE237AB-6766-4DCB-8580-1599F54D520B}"/>
          </ac:cxnSpMkLst>
        </pc:cxnChg>
        <pc:cxnChg chg="add mod">
          <ac:chgData name="Kazuo Yoshioka" userId="8fd12f1674401c4a" providerId="LiveId" clId="{54BC5555-F71B-4F72-9F7C-31D3AEDA026E}" dt="2022-04-21T05:21:50.958" v="4222" actId="1076"/>
          <ac:cxnSpMkLst>
            <pc:docMk/>
            <pc:sldMk cId="1206130893" sldId="1478"/>
            <ac:cxnSpMk id="65" creationId="{37623DE1-DDD5-408C-B9A9-63A0B3EA4A6D}"/>
          </ac:cxnSpMkLst>
        </pc:cxnChg>
        <pc:cxnChg chg="add mod">
          <ac:chgData name="Kazuo Yoshioka" userId="8fd12f1674401c4a" providerId="LiveId" clId="{54BC5555-F71B-4F72-9F7C-31D3AEDA026E}" dt="2022-04-21T05:21:50.958" v="4222" actId="1076"/>
          <ac:cxnSpMkLst>
            <pc:docMk/>
            <pc:sldMk cId="1206130893" sldId="1478"/>
            <ac:cxnSpMk id="66" creationId="{2F9E61FA-C9E4-4B24-82E7-99B8B24D8778}"/>
          </ac:cxnSpMkLst>
        </pc:cxnChg>
        <pc:cxnChg chg="add mod">
          <ac:chgData name="Kazuo Yoshioka" userId="8fd12f1674401c4a" providerId="LiveId" clId="{54BC5555-F71B-4F72-9F7C-31D3AEDA026E}" dt="2022-04-21T05:21:50.958" v="4222" actId="1076"/>
          <ac:cxnSpMkLst>
            <pc:docMk/>
            <pc:sldMk cId="1206130893" sldId="1478"/>
            <ac:cxnSpMk id="67" creationId="{D5333AD3-D61C-4706-B926-5AAA85DF34C4}"/>
          </ac:cxnSpMkLst>
        </pc:cxnChg>
        <pc:cxnChg chg="add mod">
          <ac:chgData name="Kazuo Yoshioka" userId="8fd12f1674401c4a" providerId="LiveId" clId="{54BC5555-F71B-4F72-9F7C-31D3AEDA026E}" dt="2022-04-21T05:21:50.958" v="4222" actId="1076"/>
          <ac:cxnSpMkLst>
            <pc:docMk/>
            <pc:sldMk cId="1206130893" sldId="1478"/>
            <ac:cxnSpMk id="68" creationId="{2B7BCA72-1846-454A-8725-8F7100613756}"/>
          </ac:cxnSpMkLst>
        </pc:cxnChg>
      </pc:sldChg>
      <pc:sldChg chg="addSp delSp modSp new mod">
        <pc:chgData name="Kazuo Yoshioka" userId="8fd12f1674401c4a" providerId="LiveId" clId="{54BC5555-F71B-4F72-9F7C-31D3AEDA026E}" dt="2022-04-22T05:54:00.751" v="7252" actId="20577"/>
        <pc:sldMkLst>
          <pc:docMk/>
          <pc:sldMk cId="2186747328" sldId="1479"/>
        </pc:sldMkLst>
        <pc:spChg chg="mod">
          <ac:chgData name="Kazuo Yoshioka" userId="8fd12f1674401c4a" providerId="LiveId" clId="{54BC5555-F71B-4F72-9F7C-31D3AEDA026E}" dt="2022-04-21T05:28:13.408" v="4506" actId="20577"/>
          <ac:spMkLst>
            <pc:docMk/>
            <pc:sldMk cId="2186747328" sldId="1479"/>
            <ac:spMk id="2" creationId="{8E9139DE-DDF0-4369-A00A-AE32703AB3E8}"/>
          </ac:spMkLst>
        </pc:spChg>
        <pc:spChg chg="add mod">
          <ac:chgData name="Kazuo Yoshioka" userId="8fd12f1674401c4a" providerId="LiveId" clId="{54BC5555-F71B-4F72-9F7C-31D3AEDA026E}" dt="2022-04-21T14:21:53.666" v="6754" actId="164"/>
          <ac:spMkLst>
            <pc:docMk/>
            <pc:sldMk cId="2186747328" sldId="1479"/>
            <ac:spMk id="3" creationId="{8444FDFE-B100-4C7D-9DF7-B28E1A78549B}"/>
          </ac:spMkLst>
        </pc:spChg>
        <pc:spChg chg="del mod">
          <ac:chgData name="Kazuo Yoshioka" userId="8fd12f1674401c4a" providerId="LiveId" clId="{54BC5555-F71B-4F72-9F7C-31D3AEDA026E}" dt="2022-04-21T05:27:39.771" v="4447" actId="22"/>
          <ac:spMkLst>
            <pc:docMk/>
            <pc:sldMk cId="2186747328" sldId="1479"/>
            <ac:spMk id="3" creationId="{D40CD267-66F5-4D4B-BC8D-24C6A2F8F617}"/>
          </ac:spMkLst>
        </pc:spChg>
        <pc:spChg chg="del mod">
          <ac:chgData name="Kazuo Yoshioka" userId="8fd12f1674401c4a" providerId="LiveId" clId="{54BC5555-F71B-4F72-9F7C-31D3AEDA026E}" dt="2022-04-21T05:27:50.221" v="4450"/>
          <ac:spMkLst>
            <pc:docMk/>
            <pc:sldMk cId="2186747328" sldId="1479"/>
            <ac:spMk id="4" creationId="{2983243A-39AE-460B-B7E4-0D4052F70EDE}"/>
          </ac:spMkLst>
        </pc:spChg>
        <pc:spChg chg="add mod">
          <ac:chgData name="Kazuo Yoshioka" userId="8fd12f1674401c4a" providerId="LiveId" clId="{54BC5555-F71B-4F72-9F7C-31D3AEDA026E}" dt="2022-04-21T14:25:50.037" v="6841" actId="164"/>
          <ac:spMkLst>
            <pc:docMk/>
            <pc:sldMk cId="2186747328" sldId="1479"/>
            <ac:spMk id="6" creationId="{25E94B74-DD13-4245-8DCB-7E40C6F1D729}"/>
          </ac:spMkLst>
        </pc:spChg>
        <pc:spChg chg="add del mod">
          <ac:chgData name="Kazuo Yoshioka" userId="8fd12f1674401c4a" providerId="LiveId" clId="{54BC5555-F71B-4F72-9F7C-31D3AEDA026E}" dt="2022-04-21T13:25:20.359" v="6687" actId="1076"/>
          <ac:spMkLst>
            <pc:docMk/>
            <pc:sldMk cId="2186747328" sldId="1479"/>
            <ac:spMk id="9" creationId="{28736E43-172F-4D2E-A225-1861E43C1564}"/>
          </ac:spMkLst>
        </pc:spChg>
        <pc:spChg chg="add del mod">
          <ac:chgData name="Kazuo Yoshioka" userId="8fd12f1674401c4a" providerId="LiveId" clId="{54BC5555-F71B-4F72-9F7C-31D3AEDA026E}" dt="2022-04-21T05:27:54.532" v="4451" actId="22"/>
          <ac:spMkLst>
            <pc:docMk/>
            <pc:sldMk cId="2186747328" sldId="1479"/>
            <ac:spMk id="9" creationId="{C783A906-8CE8-4366-8BC8-6676EADB9B3B}"/>
          </ac:spMkLst>
        </pc:spChg>
        <pc:spChg chg="add mod">
          <ac:chgData name="Kazuo Yoshioka" userId="8fd12f1674401c4a" providerId="LiveId" clId="{54BC5555-F71B-4F72-9F7C-31D3AEDA026E}" dt="2022-04-21T13:25:12.687" v="6684" actId="1076"/>
          <ac:spMkLst>
            <pc:docMk/>
            <pc:sldMk cId="2186747328" sldId="1479"/>
            <ac:spMk id="11" creationId="{7DD4D02E-5030-424F-B2D2-A160DF846967}"/>
          </ac:spMkLst>
        </pc:spChg>
        <pc:spChg chg="add mod ord">
          <ac:chgData name="Kazuo Yoshioka" userId="8fd12f1674401c4a" providerId="LiveId" clId="{54BC5555-F71B-4F72-9F7C-31D3AEDA026E}" dt="2022-04-22T05:25:13.601" v="7214" actId="1076"/>
          <ac:spMkLst>
            <pc:docMk/>
            <pc:sldMk cId="2186747328" sldId="1479"/>
            <ac:spMk id="13" creationId="{7830F9CA-3CF6-4A2B-AB1B-769EC7BB65F2}"/>
          </ac:spMkLst>
        </pc:spChg>
        <pc:spChg chg="add mod">
          <ac:chgData name="Kazuo Yoshioka" userId="8fd12f1674401c4a" providerId="LiveId" clId="{54BC5555-F71B-4F72-9F7C-31D3AEDA026E}" dt="2022-04-21T14:23:24.266" v="6783" actId="207"/>
          <ac:spMkLst>
            <pc:docMk/>
            <pc:sldMk cId="2186747328" sldId="1479"/>
            <ac:spMk id="14" creationId="{451DD0D8-1AE1-43BD-8CEE-A8443F987B6B}"/>
          </ac:spMkLst>
        </pc:spChg>
        <pc:spChg chg="mod">
          <ac:chgData name="Kazuo Yoshioka" userId="8fd12f1674401c4a" providerId="LiveId" clId="{54BC5555-F71B-4F72-9F7C-31D3AEDA026E}" dt="2022-04-21T14:21:58.826" v="6756"/>
          <ac:spMkLst>
            <pc:docMk/>
            <pc:sldMk cId="2186747328" sldId="1479"/>
            <ac:spMk id="17" creationId="{8D6A25CD-B4CC-4787-9392-3722D064479E}"/>
          </ac:spMkLst>
        </pc:spChg>
        <pc:spChg chg="mod">
          <ac:chgData name="Kazuo Yoshioka" userId="8fd12f1674401c4a" providerId="LiveId" clId="{54BC5555-F71B-4F72-9F7C-31D3AEDA026E}" dt="2022-04-21T14:21:58.826" v="6756"/>
          <ac:spMkLst>
            <pc:docMk/>
            <pc:sldMk cId="2186747328" sldId="1479"/>
            <ac:spMk id="18" creationId="{AA4682A1-D547-4895-91A9-843E604AEE5E}"/>
          </ac:spMkLst>
        </pc:spChg>
        <pc:spChg chg="add mod">
          <ac:chgData name="Kazuo Yoshioka" userId="8fd12f1674401c4a" providerId="LiveId" clId="{54BC5555-F71B-4F72-9F7C-31D3AEDA026E}" dt="2022-04-21T14:27:24.087" v="6879" actId="164"/>
          <ac:spMkLst>
            <pc:docMk/>
            <pc:sldMk cId="2186747328" sldId="1479"/>
            <ac:spMk id="20" creationId="{A115CF31-497A-499D-8BBE-387C82EF3168}"/>
          </ac:spMkLst>
        </pc:spChg>
        <pc:spChg chg="add mod">
          <ac:chgData name="Kazuo Yoshioka" userId="8fd12f1674401c4a" providerId="LiveId" clId="{54BC5555-F71B-4F72-9F7C-31D3AEDA026E}" dt="2022-04-21T14:35:28.298" v="7005" actId="20577"/>
          <ac:spMkLst>
            <pc:docMk/>
            <pc:sldMk cId="2186747328" sldId="1479"/>
            <ac:spMk id="21" creationId="{21457677-084B-47F8-B6D3-B42A17B846A0}"/>
          </ac:spMkLst>
        </pc:spChg>
        <pc:spChg chg="mod">
          <ac:chgData name="Kazuo Yoshioka" userId="8fd12f1674401c4a" providerId="LiveId" clId="{54BC5555-F71B-4F72-9F7C-31D3AEDA026E}" dt="2022-04-21T14:26:08.090" v="6849"/>
          <ac:spMkLst>
            <pc:docMk/>
            <pc:sldMk cId="2186747328" sldId="1479"/>
            <ac:spMk id="24" creationId="{CF42BB27-B662-4566-BBEB-5D337E81C928}"/>
          </ac:spMkLst>
        </pc:spChg>
        <pc:spChg chg="mod">
          <ac:chgData name="Kazuo Yoshioka" userId="8fd12f1674401c4a" providerId="LiveId" clId="{54BC5555-F71B-4F72-9F7C-31D3AEDA026E}" dt="2022-04-21T14:26:11.858" v="6851"/>
          <ac:spMkLst>
            <pc:docMk/>
            <pc:sldMk cId="2186747328" sldId="1479"/>
            <ac:spMk id="27" creationId="{37EC3AC1-E406-42FA-84F7-39BF055F6E87}"/>
          </ac:spMkLst>
        </pc:spChg>
        <pc:spChg chg="add del mod">
          <ac:chgData name="Kazuo Yoshioka" userId="8fd12f1674401c4a" providerId="LiveId" clId="{54BC5555-F71B-4F72-9F7C-31D3AEDA026E}" dt="2022-04-21T14:26:38.410" v="6864"/>
          <ac:spMkLst>
            <pc:docMk/>
            <pc:sldMk cId="2186747328" sldId="1479"/>
            <ac:spMk id="29" creationId="{00792FB6-EADE-453D-8B5C-F5E6C76E00E0}"/>
          </ac:spMkLst>
        </pc:spChg>
        <pc:spChg chg="add del mod">
          <ac:chgData name="Kazuo Yoshioka" userId="8fd12f1674401c4a" providerId="LiveId" clId="{54BC5555-F71B-4F72-9F7C-31D3AEDA026E}" dt="2022-04-21T14:26:37.931" v="6863"/>
          <ac:spMkLst>
            <pc:docMk/>
            <pc:sldMk cId="2186747328" sldId="1479"/>
            <ac:spMk id="30" creationId="{9A049AFB-327A-44B6-8AA8-0EB61712DECC}"/>
          </ac:spMkLst>
        </pc:spChg>
        <pc:spChg chg="add del mod">
          <ac:chgData name="Kazuo Yoshioka" userId="8fd12f1674401c4a" providerId="LiveId" clId="{54BC5555-F71B-4F72-9F7C-31D3AEDA026E}" dt="2022-04-21T14:26:37.572" v="6862"/>
          <ac:spMkLst>
            <pc:docMk/>
            <pc:sldMk cId="2186747328" sldId="1479"/>
            <ac:spMk id="31" creationId="{EB5F582A-5104-49FE-9F77-5401DB4F32BC}"/>
          </ac:spMkLst>
        </pc:spChg>
        <pc:spChg chg="add mod">
          <ac:chgData name="Kazuo Yoshioka" userId="8fd12f1674401c4a" providerId="LiveId" clId="{54BC5555-F71B-4F72-9F7C-31D3AEDA026E}" dt="2022-04-21T14:27:24.087" v="6879" actId="164"/>
          <ac:spMkLst>
            <pc:docMk/>
            <pc:sldMk cId="2186747328" sldId="1479"/>
            <ac:spMk id="32" creationId="{5544EBC7-4F26-4C4A-A371-53FA24CC2BF6}"/>
          </ac:spMkLst>
        </pc:spChg>
        <pc:spChg chg="add mod">
          <ac:chgData name="Kazuo Yoshioka" userId="8fd12f1674401c4a" providerId="LiveId" clId="{54BC5555-F71B-4F72-9F7C-31D3AEDA026E}" dt="2022-04-21T14:27:24.087" v="6879" actId="164"/>
          <ac:spMkLst>
            <pc:docMk/>
            <pc:sldMk cId="2186747328" sldId="1479"/>
            <ac:spMk id="33" creationId="{A38D1F99-4EE4-4D71-B210-7FAFC08CEFB7}"/>
          </ac:spMkLst>
        </pc:spChg>
        <pc:spChg chg="add mod">
          <ac:chgData name="Kazuo Yoshioka" userId="8fd12f1674401c4a" providerId="LiveId" clId="{54BC5555-F71B-4F72-9F7C-31D3AEDA026E}" dt="2022-04-21T14:27:24.087" v="6879" actId="164"/>
          <ac:spMkLst>
            <pc:docMk/>
            <pc:sldMk cId="2186747328" sldId="1479"/>
            <ac:spMk id="34" creationId="{B3F30E8A-46E7-45D1-8A0A-C8162B990158}"/>
          </ac:spMkLst>
        </pc:spChg>
        <pc:spChg chg="add mod">
          <ac:chgData name="Kazuo Yoshioka" userId="8fd12f1674401c4a" providerId="LiveId" clId="{54BC5555-F71B-4F72-9F7C-31D3AEDA026E}" dt="2022-04-21T14:27:24.087" v="6879" actId="164"/>
          <ac:spMkLst>
            <pc:docMk/>
            <pc:sldMk cId="2186747328" sldId="1479"/>
            <ac:spMk id="35" creationId="{76636DF5-5E43-49EC-B3DF-189D73106B72}"/>
          </ac:spMkLst>
        </pc:spChg>
        <pc:spChg chg="add mod">
          <ac:chgData name="Kazuo Yoshioka" userId="8fd12f1674401c4a" providerId="LiveId" clId="{54BC5555-F71B-4F72-9F7C-31D3AEDA026E}" dt="2022-04-21T14:27:24.087" v="6879" actId="164"/>
          <ac:spMkLst>
            <pc:docMk/>
            <pc:sldMk cId="2186747328" sldId="1479"/>
            <ac:spMk id="36" creationId="{7E22CBFB-7897-458C-AB49-03896E26D352}"/>
          </ac:spMkLst>
        </pc:spChg>
        <pc:spChg chg="add mod">
          <ac:chgData name="Kazuo Yoshioka" userId="8fd12f1674401c4a" providerId="LiveId" clId="{54BC5555-F71B-4F72-9F7C-31D3AEDA026E}" dt="2022-04-22T05:54:00.751" v="7252" actId="20577"/>
          <ac:spMkLst>
            <pc:docMk/>
            <pc:sldMk cId="2186747328" sldId="1479"/>
            <ac:spMk id="39" creationId="{A09873A1-5376-4979-8DE4-55ED812F77D3}"/>
          </ac:spMkLst>
        </pc:spChg>
        <pc:spChg chg="add mod">
          <ac:chgData name="Kazuo Yoshioka" userId="8fd12f1674401c4a" providerId="LiveId" clId="{54BC5555-F71B-4F72-9F7C-31D3AEDA026E}" dt="2022-04-21T14:29:03.734" v="6924" actId="14100"/>
          <ac:spMkLst>
            <pc:docMk/>
            <pc:sldMk cId="2186747328" sldId="1479"/>
            <ac:spMk id="44" creationId="{89AECCE3-E069-43E5-B658-F227334D6CE7}"/>
          </ac:spMkLst>
        </pc:spChg>
        <pc:spChg chg="add del mod">
          <ac:chgData name="Kazuo Yoshioka" userId="8fd12f1674401c4a" providerId="LiveId" clId="{54BC5555-F71B-4F72-9F7C-31D3AEDA026E}" dt="2022-04-21T14:28:58.095" v="6922" actId="478"/>
          <ac:spMkLst>
            <pc:docMk/>
            <pc:sldMk cId="2186747328" sldId="1479"/>
            <ac:spMk id="45" creationId="{19185CF0-E6C6-4884-9840-C07F36CA151D}"/>
          </ac:spMkLst>
        </pc:spChg>
        <pc:spChg chg="add mod">
          <ac:chgData name="Kazuo Yoshioka" userId="8fd12f1674401c4a" providerId="LiveId" clId="{54BC5555-F71B-4F72-9F7C-31D3AEDA026E}" dt="2022-04-21T14:29:20.260" v="6928" actId="1076"/>
          <ac:spMkLst>
            <pc:docMk/>
            <pc:sldMk cId="2186747328" sldId="1479"/>
            <ac:spMk id="46" creationId="{3BBE6E2D-0B32-4190-95EC-CC996BE62DBD}"/>
          </ac:spMkLst>
        </pc:spChg>
        <pc:spChg chg="add mod">
          <ac:chgData name="Kazuo Yoshioka" userId="8fd12f1674401c4a" providerId="LiveId" clId="{54BC5555-F71B-4F72-9F7C-31D3AEDA026E}" dt="2022-04-21T14:29:33.892" v="6931" actId="14100"/>
          <ac:spMkLst>
            <pc:docMk/>
            <pc:sldMk cId="2186747328" sldId="1479"/>
            <ac:spMk id="47" creationId="{93F66FD9-20C3-4C7B-AD01-255E71F4D418}"/>
          </ac:spMkLst>
        </pc:spChg>
        <pc:spChg chg="mod">
          <ac:chgData name="Kazuo Yoshioka" userId="8fd12f1674401c4a" providerId="LiveId" clId="{54BC5555-F71B-4F72-9F7C-31D3AEDA026E}" dt="2022-04-21T14:33:25.473" v="6945" actId="207"/>
          <ac:spMkLst>
            <pc:docMk/>
            <pc:sldMk cId="2186747328" sldId="1479"/>
            <ac:spMk id="51" creationId="{C4199D82-0E09-4E72-A47C-D3DB46F43D78}"/>
          </ac:spMkLst>
        </pc:spChg>
        <pc:spChg chg="mod">
          <ac:chgData name="Kazuo Yoshioka" userId="8fd12f1674401c4a" providerId="LiveId" clId="{54BC5555-F71B-4F72-9F7C-31D3AEDA026E}" dt="2022-04-21T14:33:25.473" v="6945" actId="207"/>
          <ac:spMkLst>
            <pc:docMk/>
            <pc:sldMk cId="2186747328" sldId="1479"/>
            <ac:spMk id="52" creationId="{B6790B4E-A378-4BA5-8B6F-234CF12637D5}"/>
          </ac:spMkLst>
        </pc:spChg>
        <pc:spChg chg="mod">
          <ac:chgData name="Kazuo Yoshioka" userId="8fd12f1674401c4a" providerId="LiveId" clId="{54BC5555-F71B-4F72-9F7C-31D3AEDA026E}" dt="2022-04-21T14:33:25.473" v="6945" actId="207"/>
          <ac:spMkLst>
            <pc:docMk/>
            <pc:sldMk cId="2186747328" sldId="1479"/>
            <ac:spMk id="53" creationId="{3257C802-08F7-4320-9DB2-FCAED676A5F5}"/>
          </ac:spMkLst>
        </pc:spChg>
        <pc:spChg chg="add mod">
          <ac:chgData name="Kazuo Yoshioka" userId="8fd12f1674401c4a" providerId="LiveId" clId="{54BC5555-F71B-4F72-9F7C-31D3AEDA026E}" dt="2022-04-21T14:34:03.800" v="6961" actId="1076"/>
          <ac:spMkLst>
            <pc:docMk/>
            <pc:sldMk cId="2186747328" sldId="1479"/>
            <ac:spMk id="54" creationId="{E3258FEB-BA4D-452F-AB41-204B8BFAE18D}"/>
          </ac:spMkLst>
        </pc:spChg>
        <pc:spChg chg="add mod">
          <ac:chgData name="Kazuo Yoshioka" userId="8fd12f1674401c4a" providerId="LiveId" clId="{54BC5555-F71B-4F72-9F7C-31D3AEDA026E}" dt="2022-04-21T14:34:19.927" v="6965" actId="208"/>
          <ac:spMkLst>
            <pc:docMk/>
            <pc:sldMk cId="2186747328" sldId="1479"/>
            <ac:spMk id="55" creationId="{8387145B-5CEE-4430-BEC0-FE5F6CBCD397}"/>
          </ac:spMkLst>
        </pc:spChg>
        <pc:spChg chg="add mod">
          <ac:chgData name="Kazuo Yoshioka" userId="8fd12f1674401c4a" providerId="LiveId" clId="{54BC5555-F71B-4F72-9F7C-31D3AEDA026E}" dt="2022-04-21T14:34:32.571" v="6976" actId="1076"/>
          <ac:spMkLst>
            <pc:docMk/>
            <pc:sldMk cId="2186747328" sldId="1479"/>
            <ac:spMk id="56" creationId="{EED379EE-DC2E-4760-84AE-4CE54D47D254}"/>
          </ac:spMkLst>
        </pc:spChg>
        <pc:grpChg chg="add mod">
          <ac:chgData name="Kazuo Yoshioka" userId="8fd12f1674401c4a" providerId="LiveId" clId="{54BC5555-F71B-4F72-9F7C-31D3AEDA026E}" dt="2022-04-21T14:23:13.445" v="6782" actId="1036"/>
          <ac:grpSpMkLst>
            <pc:docMk/>
            <pc:sldMk cId="2186747328" sldId="1479"/>
            <ac:grpSpMk id="4" creationId="{47377C42-4BE8-4068-8D6B-1B90FAF263CC}"/>
          </ac:grpSpMkLst>
        </pc:grpChg>
        <pc:grpChg chg="add del mod">
          <ac:chgData name="Kazuo Yoshioka" userId="8fd12f1674401c4a" providerId="LiveId" clId="{54BC5555-F71B-4F72-9F7C-31D3AEDA026E}" dt="2022-04-21T14:28:22.710" v="6905" actId="478"/>
          <ac:grpSpMkLst>
            <pc:docMk/>
            <pc:sldMk cId="2186747328" sldId="1479"/>
            <ac:grpSpMk id="16" creationId="{AF7E0E24-7391-410F-910E-E17442BE514F}"/>
          </ac:grpSpMkLst>
        </pc:grpChg>
        <pc:grpChg chg="add mod">
          <ac:chgData name="Kazuo Yoshioka" userId="8fd12f1674401c4a" providerId="LiveId" clId="{54BC5555-F71B-4F72-9F7C-31D3AEDA026E}" dt="2022-04-21T14:26:02.610" v="6848" actId="688"/>
          <ac:grpSpMkLst>
            <pc:docMk/>
            <pc:sldMk cId="2186747328" sldId="1479"/>
            <ac:grpSpMk id="22" creationId="{2E2607E9-F484-4F0E-8C76-7E558834F397}"/>
          </ac:grpSpMkLst>
        </pc:grpChg>
        <pc:grpChg chg="add del mod">
          <ac:chgData name="Kazuo Yoshioka" userId="8fd12f1674401c4a" providerId="LiveId" clId="{54BC5555-F71B-4F72-9F7C-31D3AEDA026E}" dt="2022-04-21T14:26:23.450" v="6854" actId="478"/>
          <ac:grpSpMkLst>
            <pc:docMk/>
            <pc:sldMk cId="2186747328" sldId="1479"/>
            <ac:grpSpMk id="23" creationId="{8C187DD5-3185-4C7D-8E23-292F9B433653}"/>
          </ac:grpSpMkLst>
        </pc:grpChg>
        <pc:grpChg chg="add del mod">
          <ac:chgData name="Kazuo Yoshioka" userId="8fd12f1674401c4a" providerId="LiveId" clId="{54BC5555-F71B-4F72-9F7C-31D3AEDA026E}" dt="2022-04-21T14:26:22.575" v="6853" actId="478"/>
          <ac:grpSpMkLst>
            <pc:docMk/>
            <pc:sldMk cId="2186747328" sldId="1479"/>
            <ac:grpSpMk id="26" creationId="{2F630B39-7C56-4312-9AD8-96AA75525016}"/>
          </ac:grpSpMkLst>
        </pc:grpChg>
        <pc:grpChg chg="add mod">
          <ac:chgData name="Kazuo Yoshioka" userId="8fd12f1674401c4a" providerId="LiveId" clId="{54BC5555-F71B-4F72-9F7C-31D3AEDA026E}" dt="2022-04-21T14:27:35.506" v="6880" actId="1076"/>
          <ac:grpSpMkLst>
            <pc:docMk/>
            <pc:sldMk cId="2186747328" sldId="1479"/>
            <ac:grpSpMk id="37" creationId="{FBF6244B-1671-4911-AF4E-6F15598BE6FC}"/>
          </ac:grpSpMkLst>
        </pc:grpChg>
        <pc:grpChg chg="del mod">
          <ac:chgData name="Kazuo Yoshioka" userId="8fd12f1674401c4a" providerId="LiveId" clId="{54BC5555-F71B-4F72-9F7C-31D3AEDA026E}" dt="2022-04-21T14:33:44.735" v="6952" actId="478"/>
          <ac:grpSpMkLst>
            <pc:docMk/>
            <pc:sldMk cId="2186747328" sldId="1479"/>
            <ac:grpSpMk id="50" creationId="{2086A2E8-1B64-422D-86F6-E8C0E20062A0}"/>
          </ac:grpSpMkLst>
        </pc:grpChg>
        <pc:picChg chg="add del mod ord">
          <ac:chgData name="Kazuo Yoshioka" userId="8fd12f1674401c4a" providerId="LiveId" clId="{54BC5555-F71B-4F72-9F7C-31D3AEDA026E}" dt="2022-04-21T05:27:49.761" v="4449" actId="21"/>
          <ac:picMkLst>
            <pc:docMk/>
            <pc:sldMk cId="2186747328" sldId="1479"/>
            <ac:picMk id="7" creationId="{D47398E5-AF79-4D1E-BE8B-78F7D9B6ED87}"/>
          </ac:picMkLst>
        </pc:picChg>
        <pc:picChg chg="add mod modCrop">
          <ac:chgData name="Kazuo Yoshioka" userId="8fd12f1674401c4a" providerId="LiveId" clId="{54BC5555-F71B-4F72-9F7C-31D3AEDA026E}" dt="2022-04-21T05:30:34.220" v="4573" actId="1076"/>
          <ac:picMkLst>
            <pc:docMk/>
            <pc:sldMk cId="2186747328" sldId="1479"/>
            <ac:picMk id="10" creationId="{FADEEA17-CCE4-4BCB-96B0-1B78F5B6DBF0}"/>
          </ac:picMkLst>
        </pc:picChg>
        <pc:picChg chg="add mod ord modCrop">
          <ac:chgData name="Kazuo Yoshioka" userId="8fd12f1674401c4a" providerId="LiveId" clId="{54BC5555-F71B-4F72-9F7C-31D3AEDA026E}" dt="2022-04-21T14:22:15.342" v="6761" actId="1076"/>
          <ac:picMkLst>
            <pc:docMk/>
            <pc:sldMk cId="2186747328" sldId="1479"/>
            <ac:picMk id="12" creationId="{18E5C3BA-B1E0-4BD2-A53D-45FE0950AF50}"/>
          </ac:picMkLst>
        </pc:picChg>
        <pc:picChg chg="add del mod modCrop">
          <ac:chgData name="Kazuo Yoshioka" userId="8fd12f1674401c4a" providerId="LiveId" clId="{54BC5555-F71B-4F72-9F7C-31D3AEDA026E}" dt="2022-04-21T14:33:43.375" v="6951" actId="478"/>
          <ac:picMkLst>
            <pc:docMk/>
            <pc:sldMk cId="2186747328" sldId="1479"/>
            <ac:picMk id="15" creationId="{C6647BBF-52AC-4BAB-A652-0A7F147960C0}"/>
          </ac:picMkLst>
        </pc:picChg>
        <pc:picChg chg="add mod modCrop">
          <ac:chgData name="Kazuo Yoshioka" userId="8fd12f1674401c4a" providerId="LiveId" clId="{54BC5555-F71B-4F72-9F7C-31D3AEDA026E}" dt="2022-04-22T05:43:54.325" v="7233" actId="1076"/>
          <ac:picMkLst>
            <pc:docMk/>
            <pc:sldMk cId="2186747328" sldId="1479"/>
            <ac:picMk id="16" creationId="{580A3B41-513A-4FE1-AF2D-44B5B95E5B00}"/>
          </ac:picMkLst>
        </pc:picChg>
        <pc:picChg chg="add del">
          <ac:chgData name="Kazuo Yoshioka" userId="8fd12f1674401c4a" providerId="LiveId" clId="{54BC5555-F71B-4F72-9F7C-31D3AEDA026E}" dt="2022-04-21T05:29:41.601" v="4556" actId="22"/>
          <ac:picMkLst>
            <pc:docMk/>
            <pc:sldMk cId="2186747328" sldId="1479"/>
            <ac:picMk id="17" creationId="{36232254-5A26-4642-B779-FDB75BAFBE73}"/>
          </ac:picMkLst>
        </pc:picChg>
        <pc:picChg chg="add mod modCrop">
          <ac:chgData name="Kazuo Yoshioka" userId="8fd12f1674401c4a" providerId="LiveId" clId="{54BC5555-F71B-4F72-9F7C-31D3AEDA026E}" dt="2022-04-22T05:25:15.568" v="7215" actId="1076"/>
          <ac:picMkLst>
            <pc:docMk/>
            <pc:sldMk cId="2186747328" sldId="1479"/>
            <ac:picMk id="19" creationId="{7A67EA3B-A108-46E1-B6A4-346607A9AF8B}"/>
          </ac:picMkLst>
        </pc:picChg>
        <pc:picChg chg="add del mod">
          <ac:chgData name="Kazuo Yoshioka" userId="8fd12f1674401c4a" providerId="LiveId" clId="{54BC5555-F71B-4F72-9F7C-31D3AEDA026E}" dt="2022-04-21T14:32:53.453" v="6942" actId="27803"/>
          <ac:picMkLst>
            <pc:docMk/>
            <pc:sldMk cId="2186747328" sldId="1479"/>
            <ac:picMk id="49" creationId="{E11882A1-FDC0-4266-B18F-A320C8A5C978}"/>
          </ac:picMkLst>
        </pc:picChg>
        <pc:cxnChg chg="add mod">
          <ac:chgData name="Kazuo Yoshioka" userId="8fd12f1674401c4a" providerId="LiveId" clId="{54BC5555-F71B-4F72-9F7C-31D3AEDA026E}" dt="2022-04-21T14:25:50.037" v="6841" actId="164"/>
          <ac:cxnSpMkLst>
            <pc:docMk/>
            <pc:sldMk cId="2186747328" sldId="1479"/>
            <ac:cxnSpMk id="8" creationId="{1A21E5F5-434F-4AC5-95F9-A623FD70396C}"/>
          </ac:cxnSpMkLst>
        </pc:cxnChg>
        <pc:cxnChg chg="mod">
          <ac:chgData name="Kazuo Yoshioka" userId="8fd12f1674401c4a" providerId="LiveId" clId="{54BC5555-F71B-4F72-9F7C-31D3AEDA026E}" dt="2022-04-21T14:26:08.090" v="6849"/>
          <ac:cxnSpMkLst>
            <pc:docMk/>
            <pc:sldMk cId="2186747328" sldId="1479"/>
            <ac:cxnSpMk id="25" creationId="{944C7A2E-C2B5-47A2-981B-68157EC3F618}"/>
          </ac:cxnSpMkLst>
        </pc:cxnChg>
        <pc:cxnChg chg="mod">
          <ac:chgData name="Kazuo Yoshioka" userId="8fd12f1674401c4a" providerId="LiveId" clId="{54BC5555-F71B-4F72-9F7C-31D3AEDA026E}" dt="2022-04-21T14:26:11.858" v="6851"/>
          <ac:cxnSpMkLst>
            <pc:docMk/>
            <pc:sldMk cId="2186747328" sldId="1479"/>
            <ac:cxnSpMk id="28" creationId="{766C71B7-6A90-4099-B541-47E6ED3BE01F}"/>
          </ac:cxnSpMkLst>
        </pc:cxnChg>
        <pc:cxnChg chg="add mod">
          <ac:chgData name="Kazuo Yoshioka" userId="8fd12f1674401c4a" providerId="LiveId" clId="{54BC5555-F71B-4F72-9F7C-31D3AEDA026E}" dt="2022-04-21T14:35:20.168" v="6998" actId="1037"/>
          <ac:cxnSpMkLst>
            <pc:docMk/>
            <pc:sldMk cId="2186747328" sldId="1479"/>
            <ac:cxnSpMk id="38" creationId="{AA6BF686-CDDA-444A-AFCF-15EFFFE86D97}"/>
          </ac:cxnSpMkLst>
        </pc:cxnChg>
        <pc:cxnChg chg="add mod">
          <ac:chgData name="Kazuo Yoshioka" userId="8fd12f1674401c4a" providerId="LiveId" clId="{54BC5555-F71B-4F72-9F7C-31D3AEDA026E}" dt="2022-04-21T14:35:20.168" v="6998" actId="1037"/>
          <ac:cxnSpMkLst>
            <pc:docMk/>
            <pc:sldMk cId="2186747328" sldId="1479"/>
            <ac:cxnSpMk id="41" creationId="{E9DEC79F-637B-4EA3-9896-96A93525EAD4}"/>
          </ac:cxnSpMkLst>
        </pc:cxnChg>
        <pc:cxnChg chg="add mod">
          <ac:chgData name="Kazuo Yoshioka" userId="8fd12f1674401c4a" providerId="LiveId" clId="{54BC5555-F71B-4F72-9F7C-31D3AEDA026E}" dt="2022-04-21T14:34:42.844" v="6979" actId="14100"/>
          <ac:cxnSpMkLst>
            <pc:docMk/>
            <pc:sldMk cId="2186747328" sldId="1479"/>
            <ac:cxnSpMk id="57" creationId="{618C2140-6AC1-4734-8283-9BF66B654C45}"/>
          </ac:cxnSpMkLst>
        </pc:cxnChg>
        <pc:cxnChg chg="add mod">
          <ac:chgData name="Kazuo Yoshioka" userId="8fd12f1674401c4a" providerId="LiveId" clId="{54BC5555-F71B-4F72-9F7C-31D3AEDA026E}" dt="2022-04-21T14:34:49.908" v="6982" actId="14100"/>
          <ac:cxnSpMkLst>
            <pc:docMk/>
            <pc:sldMk cId="2186747328" sldId="1479"/>
            <ac:cxnSpMk id="60" creationId="{E3318156-C625-4DAF-8DB9-3091B90AA9CE}"/>
          </ac:cxnSpMkLst>
        </pc:cxnChg>
      </pc:sldChg>
      <pc:sldChg chg="new del">
        <pc:chgData name="Kazuo Yoshioka" userId="8fd12f1674401c4a" providerId="LiveId" clId="{54BC5555-F71B-4F72-9F7C-31D3AEDA026E}" dt="2022-04-21T05:27:09.772" v="4446" actId="680"/>
        <pc:sldMkLst>
          <pc:docMk/>
          <pc:sldMk cId="2448109669" sldId="1480"/>
        </pc:sldMkLst>
      </pc:sldChg>
      <pc:sldChg chg="modSp new mod">
        <pc:chgData name="Kazuo Yoshioka" userId="8fd12f1674401c4a" providerId="LiveId" clId="{54BC5555-F71B-4F72-9F7C-31D3AEDA026E}" dt="2022-04-21T13:11:49.650" v="6367" actId="20577"/>
        <pc:sldMkLst>
          <pc:docMk/>
          <pc:sldMk cId="3828433917" sldId="1480"/>
        </pc:sldMkLst>
        <pc:spChg chg="mod">
          <ac:chgData name="Kazuo Yoshioka" userId="8fd12f1674401c4a" providerId="LiveId" clId="{54BC5555-F71B-4F72-9F7C-31D3AEDA026E}" dt="2022-04-21T05:35:18.367" v="4591" actId="20577"/>
          <ac:spMkLst>
            <pc:docMk/>
            <pc:sldMk cId="3828433917" sldId="1480"/>
            <ac:spMk id="2" creationId="{3FCE662A-3696-488A-95C7-653F1935CEEB}"/>
          </ac:spMkLst>
        </pc:spChg>
        <pc:spChg chg="mod">
          <ac:chgData name="Kazuo Yoshioka" userId="8fd12f1674401c4a" providerId="LiveId" clId="{54BC5555-F71B-4F72-9F7C-31D3AEDA026E}" dt="2022-04-21T13:11:49.650" v="6367" actId="20577"/>
          <ac:spMkLst>
            <pc:docMk/>
            <pc:sldMk cId="3828433917" sldId="1480"/>
            <ac:spMk id="3" creationId="{056A8F0A-D899-4657-A141-74A64C0D24CA}"/>
          </ac:spMkLst>
        </pc:spChg>
      </pc:sldChg>
      <pc:sldChg chg="addSp delSp modSp add mod">
        <pc:chgData name="Kazuo Yoshioka" userId="8fd12f1674401c4a" providerId="LiveId" clId="{54BC5555-F71B-4F72-9F7C-31D3AEDA026E}" dt="2022-04-21T12:55:54.695" v="6104" actId="20577"/>
        <pc:sldMkLst>
          <pc:docMk/>
          <pc:sldMk cId="3384048358" sldId="1481"/>
        </pc:sldMkLst>
        <pc:spChg chg="add del mod">
          <ac:chgData name="Kazuo Yoshioka" userId="8fd12f1674401c4a" providerId="LiveId" clId="{54BC5555-F71B-4F72-9F7C-31D3AEDA026E}" dt="2022-04-21T09:11:37.413" v="5472" actId="22"/>
          <ac:spMkLst>
            <pc:docMk/>
            <pc:sldMk cId="3384048358" sldId="1481"/>
            <ac:spMk id="3" creationId="{F2BF4078-3901-4550-B1B3-049BEFA3E329}"/>
          </ac:spMkLst>
        </pc:spChg>
        <pc:spChg chg="mod">
          <ac:chgData name="Kazuo Yoshioka" userId="8fd12f1674401c4a" providerId="LiveId" clId="{54BC5555-F71B-4F72-9F7C-31D3AEDA026E}" dt="2022-04-21T09:17:26.548" v="5650" actId="207"/>
          <ac:spMkLst>
            <pc:docMk/>
            <pc:sldMk cId="3384048358" sldId="1481"/>
            <ac:spMk id="7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12:55:15.739" v="6103" actId="114"/>
          <ac:spMkLst>
            <pc:docMk/>
            <pc:sldMk cId="3384048358" sldId="1481"/>
            <ac:spMk id="8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15:58.300" v="5609" actId="1076"/>
          <ac:spMkLst>
            <pc:docMk/>
            <pc:sldMk cId="3384048358" sldId="1481"/>
            <ac:spMk id="9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16:05.960" v="5612" actId="1076"/>
          <ac:spMkLst>
            <pc:docMk/>
            <pc:sldMk cId="3384048358" sldId="1481"/>
            <ac:spMk id="10" creationId="{00000000-0000-0000-0000-000000000000}"/>
          </ac:spMkLst>
        </pc:spChg>
        <pc:spChg chg="del mod">
          <ac:chgData name="Kazuo Yoshioka" userId="8fd12f1674401c4a" providerId="LiveId" clId="{54BC5555-F71B-4F72-9F7C-31D3AEDA026E}" dt="2022-04-21T09:13:21.210" v="5539" actId="478"/>
          <ac:spMkLst>
            <pc:docMk/>
            <pc:sldMk cId="3384048358" sldId="1481"/>
            <ac:spMk id="11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12:55:54.695" v="6104" actId="20577"/>
          <ac:spMkLst>
            <pc:docMk/>
            <pc:sldMk cId="3384048358" sldId="1481"/>
            <ac:spMk id="14" creationId="{00000000-0000-0000-0000-000000000000}"/>
          </ac:spMkLst>
        </pc:spChg>
        <pc:spChg chg="mod">
          <ac:chgData name="Kazuo Yoshioka" userId="8fd12f1674401c4a" providerId="LiveId" clId="{54BC5555-F71B-4F72-9F7C-31D3AEDA026E}" dt="2022-04-21T09:16:42.356" v="5634" actId="14100"/>
          <ac:spMkLst>
            <pc:docMk/>
            <pc:sldMk cId="3384048358" sldId="1481"/>
            <ac:spMk id="15" creationId="{248830F4-EB74-43E0-8146-D1DD4CCB3B5E}"/>
          </ac:spMkLst>
        </pc:spChg>
        <pc:graphicFrameChg chg="del mod modGraphic">
          <ac:chgData name="Kazuo Yoshioka" userId="8fd12f1674401c4a" providerId="LiveId" clId="{54BC5555-F71B-4F72-9F7C-31D3AEDA026E}" dt="2022-04-21T09:15:54.042" v="5608" actId="478"/>
          <ac:graphicFrameMkLst>
            <pc:docMk/>
            <pc:sldMk cId="3384048358" sldId="1481"/>
            <ac:graphicFrameMk id="12" creationId="{00000000-0000-0000-0000-000000000000}"/>
          </ac:graphicFrameMkLst>
        </pc:graphicFrameChg>
        <pc:picChg chg="del">
          <ac:chgData name="Kazuo Yoshioka" userId="8fd12f1674401c4a" providerId="LiveId" clId="{54BC5555-F71B-4F72-9F7C-31D3AEDA026E}" dt="2022-04-21T09:11:35.837" v="5471" actId="478"/>
          <ac:picMkLst>
            <pc:docMk/>
            <pc:sldMk cId="3384048358" sldId="1481"/>
            <ac:picMk id="4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1T09:16:11.540" v="5614" actId="1076"/>
          <ac:picMkLst>
            <pc:docMk/>
            <pc:sldMk cId="3384048358" sldId="1481"/>
            <ac:picMk id="5" creationId="{00000000-0000-0000-0000-000000000000}"/>
          </ac:picMkLst>
        </pc:picChg>
        <pc:picChg chg="mod">
          <ac:chgData name="Kazuo Yoshioka" userId="8fd12f1674401c4a" providerId="LiveId" clId="{54BC5555-F71B-4F72-9F7C-31D3AEDA026E}" dt="2022-04-21T09:16:22.802" v="5617" actId="14100"/>
          <ac:picMkLst>
            <pc:docMk/>
            <pc:sldMk cId="3384048358" sldId="1481"/>
            <ac:picMk id="6" creationId="{033B1B9D-F487-470F-990D-D340A5DD76B4}"/>
          </ac:picMkLst>
        </pc:picChg>
        <pc:picChg chg="mod modCrop">
          <ac:chgData name="Kazuo Yoshioka" userId="8fd12f1674401c4a" providerId="LiveId" clId="{54BC5555-F71B-4F72-9F7C-31D3AEDA026E}" dt="2022-04-21T09:14:22.660" v="5557" actId="14100"/>
          <ac:picMkLst>
            <pc:docMk/>
            <pc:sldMk cId="3384048358" sldId="1481"/>
            <ac:picMk id="16" creationId="{7B25DADA-0DFA-4E4E-B449-312F169A4C18}"/>
          </ac:picMkLst>
        </pc:picChg>
        <pc:picChg chg="add mod ord">
          <ac:chgData name="Kazuo Yoshioka" userId="8fd12f1674401c4a" providerId="LiveId" clId="{54BC5555-F71B-4F72-9F7C-31D3AEDA026E}" dt="2022-04-21T09:13:50.552" v="5545" actId="14100"/>
          <ac:picMkLst>
            <pc:docMk/>
            <pc:sldMk cId="3384048358" sldId="1481"/>
            <ac:picMk id="17" creationId="{111C0C73-182C-4F1D-9493-9EA24BBF98A7}"/>
          </ac:picMkLst>
        </pc:picChg>
        <pc:picChg chg="mod modCrop">
          <ac:chgData name="Kazuo Yoshioka" userId="8fd12f1674401c4a" providerId="LiveId" clId="{54BC5555-F71B-4F72-9F7C-31D3AEDA026E}" dt="2022-04-21T09:14:25.394" v="5558" actId="1076"/>
          <ac:picMkLst>
            <pc:docMk/>
            <pc:sldMk cId="3384048358" sldId="1481"/>
            <ac:picMk id="18" creationId="{4531E1C2-5848-4199-8F19-763AAA3CB1EF}"/>
          </ac:picMkLst>
        </pc:picChg>
        <pc:cxnChg chg="add mod">
          <ac:chgData name="Kazuo Yoshioka" userId="8fd12f1674401c4a" providerId="LiveId" clId="{54BC5555-F71B-4F72-9F7C-31D3AEDA026E}" dt="2022-04-21T09:17:15.676" v="5648" actId="1038"/>
          <ac:cxnSpMkLst>
            <pc:docMk/>
            <pc:sldMk cId="3384048358" sldId="1481"/>
            <ac:cxnSpMk id="20" creationId="{770E6961-936B-4800-B324-D9932E6BF360}"/>
          </ac:cxnSpMkLst>
        </pc:cxnChg>
      </pc:sldChg>
      <pc:sldMasterChg chg="modSp modSldLayout">
        <pc:chgData name="Kazuo Yoshioka" userId="8fd12f1674401c4a" providerId="LiveId" clId="{54BC5555-F71B-4F72-9F7C-31D3AEDA026E}" dt="2022-04-17T04:08:00.040" v="658" actId="404"/>
        <pc:sldMasterMkLst>
          <pc:docMk/>
          <pc:sldMasterMk cId="1971365366" sldId="2147483648"/>
        </pc:sldMasterMkLst>
        <pc:spChg chg="mod">
          <ac:chgData name="Kazuo Yoshioka" userId="8fd12f1674401c4a" providerId="LiveId" clId="{54BC5555-F71B-4F72-9F7C-31D3AEDA026E}" dt="2022-04-17T04:05:23.356" v="624" actId="2711"/>
          <ac:spMkLst>
            <pc:docMk/>
            <pc:sldMasterMk cId="1971365366" sldId="2147483648"/>
            <ac:spMk id="3" creationId="{00000000-0000-0000-0000-000000000000}"/>
          </ac:spMkLst>
        </pc:spChg>
        <pc:spChg chg="mod">
          <ac:chgData name="Kazuo Yoshioka" userId="8fd12f1674401c4a" providerId="LiveId" clId="{54BC5555-F71B-4F72-9F7C-31D3AEDA026E}" dt="2022-04-17T04:07:37.241" v="652" actId="404"/>
          <ac:spMkLst>
            <pc:docMk/>
            <pc:sldMasterMk cId="1971365366" sldId="2147483648"/>
            <ac:spMk id="6" creationId="{00000000-0000-0000-0000-000000000000}"/>
          </ac:spMkLst>
        </pc:spChg>
        <pc:sldLayoutChg chg="modSp mod">
          <pc:chgData name="Kazuo Yoshioka" userId="8fd12f1674401c4a" providerId="LiveId" clId="{54BC5555-F71B-4F72-9F7C-31D3AEDA026E}" dt="2022-04-17T04:07:28.769" v="650" actId="404"/>
          <pc:sldLayoutMkLst>
            <pc:docMk/>
            <pc:sldMasterMk cId="1971365366" sldId="2147483648"/>
            <pc:sldLayoutMk cId="582658328" sldId="2147483649"/>
          </pc:sldLayoutMkLst>
          <pc:spChg chg="mod">
            <ac:chgData name="Kazuo Yoshioka" userId="8fd12f1674401c4a" providerId="LiveId" clId="{54BC5555-F71B-4F72-9F7C-31D3AEDA026E}" dt="2022-04-17T04:07:28.769" v="650" actId="404"/>
            <ac:spMkLst>
              <pc:docMk/>
              <pc:sldMasterMk cId="1971365366" sldId="2147483648"/>
              <pc:sldLayoutMk cId="582658328" sldId="2147483649"/>
              <ac:spMk id="7" creationId="{D6968CBA-86AA-4D66-805B-9028CADBA903}"/>
            </ac:spMkLst>
          </pc:spChg>
        </pc:sldLayoutChg>
        <pc:sldLayoutChg chg="modSp mod">
          <pc:chgData name="Kazuo Yoshioka" userId="8fd12f1674401c4a" providerId="LiveId" clId="{54BC5555-F71B-4F72-9F7C-31D3AEDA026E}" dt="2022-04-17T04:08:00.040" v="658" actId="404"/>
          <pc:sldLayoutMkLst>
            <pc:docMk/>
            <pc:sldMasterMk cId="1971365366" sldId="2147483648"/>
            <pc:sldLayoutMk cId="3528519943" sldId="2147483650"/>
          </pc:sldLayoutMkLst>
          <pc:spChg chg="mod">
            <ac:chgData name="Kazuo Yoshioka" userId="8fd12f1674401c4a" providerId="LiveId" clId="{54BC5555-F71B-4F72-9F7C-31D3AEDA026E}" dt="2022-04-17T04:07:49.545" v="653" actId="2711"/>
            <ac:spMkLst>
              <pc:docMk/>
              <pc:sldMasterMk cId="1971365366" sldId="2147483648"/>
              <pc:sldLayoutMk cId="3528519943" sldId="2147483650"/>
              <ac:spMk id="2" creationId="{00000000-0000-0000-0000-000000000000}"/>
            </ac:spMkLst>
          </pc:spChg>
          <pc:spChg chg="mod">
            <ac:chgData name="Kazuo Yoshioka" userId="8fd12f1674401c4a" providerId="LiveId" clId="{54BC5555-F71B-4F72-9F7C-31D3AEDA026E}" dt="2022-04-17T04:07:49.545" v="653" actId="2711"/>
            <ac:spMkLst>
              <pc:docMk/>
              <pc:sldMasterMk cId="1971365366" sldId="2147483648"/>
              <pc:sldLayoutMk cId="3528519943" sldId="2147483650"/>
              <ac:spMk id="3" creationId="{00000000-0000-0000-0000-000000000000}"/>
            </ac:spMkLst>
          </pc:spChg>
          <pc:spChg chg="mod">
            <ac:chgData name="Kazuo Yoshioka" userId="8fd12f1674401c4a" providerId="LiveId" clId="{54BC5555-F71B-4F72-9F7C-31D3AEDA026E}" dt="2022-04-17T04:07:49.545" v="653" actId="2711"/>
            <ac:spMkLst>
              <pc:docMk/>
              <pc:sldMasterMk cId="1971365366" sldId="2147483648"/>
              <pc:sldLayoutMk cId="3528519943" sldId="2147483650"/>
              <ac:spMk id="4" creationId="{00000000-0000-0000-0000-000000000000}"/>
            </ac:spMkLst>
          </pc:spChg>
          <pc:spChg chg="mod">
            <ac:chgData name="Kazuo Yoshioka" userId="8fd12f1674401c4a" providerId="LiveId" clId="{54BC5555-F71B-4F72-9F7C-31D3AEDA026E}" dt="2022-04-17T04:07:49.545" v="653" actId="2711"/>
            <ac:spMkLst>
              <pc:docMk/>
              <pc:sldMasterMk cId="1971365366" sldId="2147483648"/>
              <pc:sldLayoutMk cId="3528519943" sldId="2147483650"/>
              <ac:spMk id="5" creationId="{00000000-0000-0000-0000-000000000000}"/>
            </ac:spMkLst>
          </pc:spChg>
          <pc:spChg chg="mod">
            <ac:chgData name="Kazuo Yoshioka" userId="8fd12f1674401c4a" providerId="LiveId" clId="{54BC5555-F71B-4F72-9F7C-31D3AEDA026E}" dt="2022-04-17T04:08:00.040" v="658" actId="404"/>
            <ac:spMkLst>
              <pc:docMk/>
              <pc:sldMasterMk cId="1971365366" sldId="2147483648"/>
              <pc:sldLayoutMk cId="3528519943" sldId="2147483650"/>
              <ac:spMk id="7" creationId="{DB851238-D618-4919-B50F-D0C5D5BF5DC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A28B0-FE1E-40E3-A63D-DE8F2C474C73}" type="datetimeFigureOut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FC904-227C-4856-B8B2-B772A1CA9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26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FC904-227C-4856-B8B2-B772A1CA9F4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724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FC904-227C-4856-B8B2-B772A1CA9F4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0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FC904-227C-4856-B8B2-B772A1CA9F4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60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FC904-227C-4856-B8B2-B772A1CA9F4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44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87B5-46BE-48F7-AB48-397F5428A3C2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D6968CBA-86AA-4D66-805B-9028CADBA903}"/>
              </a:ext>
            </a:extLst>
          </p:cNvPr>
          <p:cNvSpPr txBox="1">
            <a:spLocks/>
          </p:cNvSpPr>
          <p:nvPr userDrawn="1"/>
        </p:nvSpPr>
        <p:spPr>
          <a:xfrm>
            <a:off x="11353800" y="6485746"/>
            <a:ext cx="828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553411-3B81-4B24-8616-AC3B23710FE6}" type="slidenum">
              <a:rPr lang="ja-JP" altLang="en-US" sz="1050" smtClean="0">
                <a:latin typeface="Arial Black" panose="020B0A04020102020204" pitchFamily="34" charset="0"/>
              </a:rPr>
              <a:pPr/>
              <a:t>‹#›</a:t>
            </a:fld>
            <a:endParaRPr lang="ja-JP" alt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5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F654-D7F3-47C4-9334-41AE89CAB8C4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22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5572-277C-4615-9641-EE9831F1B2DE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10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Black" panose="020B0A0402010202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  <a:ea typeface="+mn-ea"/>
              </a:defRPr>
            </a:lvl1pPr>
            <a:lvl2pPr>
              <a:defRPr>
                <a:latin typeface="Arial Black" panose="020B0A04020102020204" pitchFamily="34" charset="0"/>
                <a:ea typeface="+mn-ea"/>
              </a:defRPr>
            </a:lvl2pPr>
            <a:lvl3pPr>
              <a:defRPr>
                <a:latin typeface="Arial Black" panose="020B0A04020102020204" pitchFamily="34" charset="0"/>
                <a:ea typeface="+mn-ea"/>
              </a:defRPr>
            </a:lvl3pPr>
            <a:lvl4pPr>
              <a:defRPr>
                <a:latin typeface="Arial Black" panose="020B0A04020102020204" pitchFamily="34" charset="0"/>
                <a:ea typeface="+mn-ea"/>
              </a:defRPr>
            </a:lvl4pPr>
            <a:lvl5pPr>
              <a:defRPr>
                <a:latin typeface="Arial Black" panose="020B0A04020102020204" pitchFamily="34" charset="0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fld id="{D797848E-8B15-4C86-99D8-D0C76AD730F4}" type="datetime1">
              <a:rPr lang="ja-JP" altLang="en-US" smtClean="0"/>
              <a:t>2022/7/8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DB851238-D618-4919-B50F-D0C5D5BF5DC8}"/>
              </a:ext>
            </a:extLst>
          </p:cNvPr>
          <p:cNvSpPr txBox="1">
            <a:spLocks/>
          </p:cNvSpPr>
          <p:nvPr userDrawn="1"/>
        </p:nvSpPr>
        <p:spPr>
          <a:xfrm>
            <a:off x="11353800" y="6485746"/>
            <a:ext cx="828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553411-3B81-4B24-8616-AC3B23710FE6}" type="slidenum">
              <a:rPr lang="ja-JP" altLang="en-US" sz="1050" smtClean="0">
                <a:latin typeface="Arial Black" panose="020B0A04020102020204" pitchFamily="34" charset="0"/>
              </a:rPr>
              <a:pPr/>
              <a:t>‹#›</a:t>
            </a:fld>
            <a:endParaRPr lang="ja-JP" altLang="en-US" sz="105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1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209C4-0A0A-4B46-AA2B-044D57F0793D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73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D844-43FE-44CA-A382-4F34715A6629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26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18EB-091E-4D70-B3FF-18AD0352B03C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948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815B-AF1F-4588-80B0-F6D0B3A26470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18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A37E-B12E-4AE2-84C4-5A97C7E04224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18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C36A-FFFD-48E6-BB42-55E25C6F9F99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96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0FDA-AA4E-48BD-A9DD-448CBE958386}" type="datetime1">
              <a:rPr kumimoji="1" lang="ja-JP" altLang="en-US" smtClean="0"/>
              <a:t>2022/7/8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13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3882FC3-9905-44D5-BA84-E3BF9C46E0B7}" type="datetime1">
              <a:rPr lang="ja-JP" altLang="en-US" smtClean="0"/>
              <a:t>2022/7/8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353800" y="6485746"/>
            <a:ext cx="828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45553411-3B81-4B24-8616-AC3B23710FE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136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37038" y="968779"/>
            <a:ext cx="11517923" cy="8821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4000" dirty="0">
                <a:ea typeface="+mn-ea"/>
              </a:rPr>
              <a:t>Hydrogen Lyman-alpha Imager (HI)</a:t>
            </a:r>
            <a:endParaRPr kumimoji="1" lang="ja-JP" altLang="en-US" sz="5400" b="1" dirty="0"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82758" y="1965279"/>
            <a:ext cx="7941577" cy="882106"/>
          </a:xfrm>
        </p:spPr>
        <p:txBody>
          <a:bodyPr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en-US" altLang="ja-JP" sz="1800" dirty="0">
                <a:latin typeface="Arial Black" panose="020B0A04020102020204" pitchFamily="34" charset="0"/>
              </a:rPr>
              <a:t>Kazuo Yoshioka, Go, Murakami, Masaki, Kuwabara, </a:t>
            </a:r>
          </a:p>
          <a:p>
            <a:pPr algn="l">
              <a:lnSpc>
                <a:spcPct val="120000"/>
              </a:lnSpc>
            </a:pPr>
            <a:r>
              <a:rPr lang="en-US" altLang="ja-JP" sz="1800" dirty="0">
                <a:latin typeface="Arial Black" panose="020B0A04020102020204" pitchFamily="34" charset="0"/>
              </a:rPr>
              <a:t>Makoto Taguchi, Shingo Kameda Ichiro Yoshikawa, and HI team</a:t>
            </a:r>
            <a:endParaRPr lang="en-US" altLang="ja-JP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EB9E3E-C712-440C-8F53-ED4228951DAB}"/>
              </a:ext>
            </a:extLst>
          </p:cNvPr>
          <p:cNvSpPr txBox="1"/>
          <p:nvPr/>
        </p:nvSpPr>
        <p:spPr>
          <a:xfrm>
            <a:off x="4817106" y="6400801"/>
            <a:ext cx="2557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  <a:ea typeface="UD デジタル 教科書体 NP-B" panose="02020700000000000000" pitchFamily="18" charset="-128"/>
              </a:rPr>
              <a:t>2022.07.08 CI Oxford MTG</a:t>
            </a:r>
            <a:endParaRPr kumimoji="1" lang="en-US" altLang="ja-JP" sz="1200" dirty="0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ADC8A3-9FEB-E0E3-91D3-724BF8A46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" t="22256" r="55209" b="5818"/>
          <a:stretch/>
        </p:blipFill>
        <p:spPr>
          <a:xfrm>
            <a:off x="6177003" y="2847385"/>
            <a:ext cx="3350455" cy="3381577"/>
          </a:xfrm>
          <a:prstGeom prst="rect">
            <a:avLst/>
          </a:prstGeom>
        </p:spPr>
      </p:pic>
      <p:pic>
        <p:nvPicPr>
          <p:cNvPr id="11" name="図 10" descr="屋内, 座る, 小さ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E2EC293-D9AC-8FCA-F28B-93DC7D0ED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8" t="25136" r="25161" b="21709"/>
          <a:stretch/>
        </p:blipFill>
        <p:spPr>
          <a:xfrm rot="5400000">
            <a:off x="2943842" y="3191939"/>
            <a:ext cx="2973641" cy="2841523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66E02A80-4AAB-86FD-8AB6-3D9600BDF4A5}"/>
              </a:ext>
            </a:extLst>
          </p:cNvPr>
          <p:cNvSpPr/>
          <p:nvPr/>
        </p:nvSpPr>
        <p:spPr>
          <a:xfrm rot="673196">
            <a:off x="6090412" y="4440637"/>
            <a:ext cx="546816" cy="34412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4554D7-AE8F-9D44-783A-8BD5128DFB12}"/>
              </a:ext>
            </a:extLst>
          </p:cNvPr>
          <p:cNvSpPr/>
          <p:nvPr/>
        </p:nvSpPr>
        <p:spPr>
          <a:xfrm>
            <a:off x="6454089" y="3186935"/>
            <a:ext cx="603326" cy="44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2E93EB2-951B-E592-B4AC-4F3808ED4ADE}"/>
              </a:ext>
            </a:extLst>
          </p:cNvPr>
          <p:cNvSpPr/>
          <p:nvPr/>
        </p:nvSpPr>
        <p:spPr>
          <a:xfrm>
            <a:off x="6177003" y="3860860"/>
            <a:ext cx="790143" cy="44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C5C304-7083-AD8D-2610-1E509B8C1748}"/>
              </a:ext>
            </a:extLst>
          </p:cNvPr>
          <p:cNvSpPr/>
          <p:nvPr/>
        </p:nvSpPr>
        <p:spPr>
          <a:xfrm>
            <a:off x="9024055" y="3021565"/>
            <a:ext cx="603326" cy="44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B9AB97-0746-9995-4A7B-80BCE295BC25}"/>
              </a:ext>
            </a:extLst>
          </p:cNvPr>
          <p:cNvSpPr txBox="1"/>
          <p:nvPr/>
        </p:nvSpPr>
        <p:spPr>
          <a:xfrm>
            <a:off x="6111979" y="5340739"/>
            <a:ext cx="11070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  <a:ea typeface="UD デジタル 教科書体 NP-B" panose="02020700000000000000" pitchFamily="18" charset="-128"/>
              </a:rPr>
              <a:t>HI (baffle)</a:t>
            </a:r>
            <a:endParaRPr kumimoji="1" lang="en-US" altLang="ja-JP" sz="1200" dirty="0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DF1124-3B6C-DCF0-7EE2-99C21538BBED}"/>
              </a:ext>
            </a:extLst>
          </p:cNvPr>
          <p:cNvSpPr txBox="1"/>
          <p:nvPr/>
        </p:nvSpPr>
        <p:spPr>
          <a:xfrm>
            <a:off x="6967146" y="5813428"/>
            <a:ext cx="8789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  <a:ea typeface="UD デジタル 教科書体 NP-B" panose="02020700000000000000" pitchFamily="18" charset="-128"/>
              </a:rPr>
              <a:t>NAC (baffle)</a:t>
            </a:r>
            <a:endParaRPr kumimoji="1" lang="en-US" altLang="ja-JP" sz="1200" dirty="0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073F6F4-FEBA-AF5B-217D-FC25FAACF57D}"/>
              </a:ext>
            </a:extLst>
          </p:cNvPr>
          <p:cNvSpPr txBox="1"/>
          <p:nvPr/>
        </p:nvSpPr>
        <p:spPr>
          <a:xfrm>
            <a:off x="8848308" y="5600186"/>
            <a:ext cx="8789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  <a:ea typeface="UD デジタル 教科書体 NP-B" panose="02020700000000000000" pitchFamily="18" charset="-128"/>
              </a:rPr>
              <a:t>PS-ION</a:t>
            </a:r>
            <a:endParaRPr kumimoji="1" lang="en-US" altLang="ja-JP" sz="1200" dirty="0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BCBA48-BDB8-728E-D389-86DC2CC15AC8}"/>
              </a:ext>
            </a:extLst>
          </p:cNvPr>
          <p:cNvSpPr txBox="1"/>
          <p:nvPr/>
        </p:nvSpPr>
        <p:spPr>
          <a:xfrm>
            <a:off x="3000336" y="5789263"/>
            <a:ext cx="878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  <a:ea typeface="UD デジタル 教科書体 NP-B" panose="02020700000000000000" pitchFamily="18" charset="-128"/>
              </a:rPr>
              <a:t>HI BBM</a:t>
            </a:r>
            <a:endParaRPr kumimoji="1" lang="en-US" altLang="ja-JP" sz="1200" dirty="0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200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6021D0A-CC06-4540-8704-4222E2A1C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4795" r="52568" b="9801"/>
          <a:stretch/>
        </p:blipFill>
        <p:spPr>
          <a:xfrm>
            <a:off x="6964349" y="2420740"/>
            <a:ext cx="4482675" cy="43013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DE43CDA-4D41-41F4-BFDD-2B53A105D502}"/>
              </a:ext>
            </a:extLst>
          </p:cNvPr>
          <p:cNvSpPr txBox="1"/>
          <p:nvPr/>
        </p:nvSpPr>
        <p:spPr>
          <a:xfrm rot="16200000">
            <a:off x="6720217" y="4370938"/>
            <a:ext cx="895157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050" dirty="0">
                <a:latin typeface="Arial Black" panose="020B0A04020102020204" pitchFamily="34" charset="0"/>
              </a:rPr>
              <a:t>D/H ratio</a:t>
            </a:r>
            <a:endParaRPr kumimoji="1" lang="ja-JP" altLang="en-US" sz="1050" dirty="0">
              <a:latin typeface="Arial Black" panose="020B0A04020102020204" pitchFamily="34" charset="0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62261CB-3C06-4686-B409-AC7339C7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95" y="551834"/>
            <a:ext cx="11024282" cy="7201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/>
              <a:t>Light-curve (photon counting) mode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797CE86-97A3-4A61-9F9A-9D5EF62F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10</a:t>
            </a:fld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E7CAD19-C2A2-44EA-979A-99414D508ED9}"/>
              </a:ext>
            </a:extLst>
          </p:cNvPr>
          <p:cNvGrpSpPr/>
          <p:nvPr/>
        </p:nvGrpSpPr>
        <p:grpSpPr>
          <a:xfrm>
            <a:off x="169990" y="1598595"/>
            <a:ext cx="5358312" cy="4139954"/>
            <a:chOff x="5905281" y="1959764"/>
            <a:chExt cx="5358312" cy="4139954"/>
          </a:xfrm>
        </p:grpSpPr>
        <p:sp>
          <p:nvSpPr>
            <p:cNvPr id="80" name="楕円 79">
              <a:extLst>
                <a:ext uri="{FF2B5EF4-FFF2-40B4-BE49-F238E27FC236}">
                  <a16:creationId xmlns:a16="http://schemas.microsoft.com/office/drawing/2014/main" id="{E3D2D352-E5C2-4ECA-B535-56953704BA66}"/>
                </a:ext>
              </a:extLst>
            </p:cNvPr>
            <p:cNvSpPr/>
            <p:nvPr/>
          </p:nvSpPr>
          <p:spPr>
            <a:xfrm rot="19830498">
              <a:off x="5905281" y="1959764"/>
              <a:ext cx="5358312" cy="4139954"/>
            </a:xfrm>
            <a:prstGeom prst="ellipse">
              <a:avLst/>
            </a:prstGeom>
            <a:gradFill flip="none" rotWithShape="1">
              <a:gsLst>
                <a:gs pos="1000">
                  <a:schemeClr val="accent1">
                    <a:alpha val="7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4" name="直線矢印コネクタ 73">
              <a:extLst>
                <a:ext uri="{FF2B5EF4-FFF2-40B4-BE49-F238E27FC236}">
                  <a16:creationId xmlns:a16="http://schemas.microsoft.com/office/drawing/2014/main" id="{3F61D41E-31D2-4DF3-B23B-1FAC74F8E2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71971" y="3409503"/>
              <a:ext cx="189913" cy="3497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B38E3D8D-7BB7-44C7-B9C9-4DACAAA5BE4E}"/>
                </a:ext>
              </a:extLst>
            </p:cNvPr>
            <p:cNvSpPr txBox="1"/>
            <p:nvPr/>
          </p:nvSpPr>
          <p:spPr>
            <a:xfrm>
              <a:off x="6624850" y="5363778"/>
              <a:ext cx="8951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100" b="1" dirty="0">
                  <a:solidFill>
                    <a:srgbClr val="7030A0"/>
                  </a:solidFill>
                  <a:latin typeface="Arial Black" panose="020B0A04020102020204" pitchFamily="34" charset="0"/>
                </a:rPr>
                <a:t>HI FOV</a:t>
              </a:r>
              <a:endParaRPr kumimoji="1" lang="ja-JP" altLang="en-US" sz="1100" b="1" dirty="0">
                <a:solidFill>
                  <a:srgbClr val="7030A0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81" name="Group 15">
              <a:extLst>
                <a:ext uri="{FF2B5EF4-FFF2-40B4-BE49-F238E27FC236}">
                  <a16:creationId xmlns:a16="http://schemas.microsoft.com/office/drawing/2014/main" id="{E5C65798-FB98-4FF5-AD84-FC875582ADC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99409" y="3180583"/>
              <a:ext cx="296491" cy="245655"/>
              <a:chOff x="4344870" y="4429497"/>
              <a:chExt cx="2168236" cy="1717964"/>
            </a:xfrm>
          </p:grpSpPr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768A3537-9C0F-449D-9A32-3C6D637FA9DB}"/>
                  </a:ext>
                </a:extLst>
              </p:cNvPr>
              <p:cNvSpPr/>
              <p:nvPr/>
            </p:nvSpPr>
            <p:spPr bwMode="auto">
              <a:xfrm>
                <a:off x="4515985" y="5263659"/>
                <a:ext cx="1487623" cy="884005"/>
              </a:xfrm>
              <a:custGeom>
                <a:avLst/>
                <a:gdLst>
                  <a:gd name="connsiteX0" fmla="*/ 620413 w 1493249"/>
                  <a:gd name="connsiteY0" fmla="*/ 190236 h 886426"/>
                  <a:gd name="connsiteX1" fmla="*/ 620413 w 1493249"/>
                  <a:gd name="connsiteY1" fmla="*/ 190236 h 886426"/>
                  <a:gd name="connsiteX2" fmla="*/ 713931 w 1493249"/>
                  <a:gd name="connsiteY2" fmla="*/ 179845 h 886426"/>
                  <a:gd name="connsiteX3" fmla="*/ 755494 w 1493249"/>
                  <a:gd name="connsiteY3" fmla="*/ 159063 h 886426"/>
                  <a:gd name="connsiteX4" fmla="*/ 859403 w 1493249"/>
                  <a:gd name="connsiteY4" fmla="*/ 86326 h 886426"/>
                  <a:gd name="connsiteX5" fmla="*/ 911358 w 1493249"/>
                  <a:gd name="connsiteY5" fmla="*/ 65545 h 886426"/>
                  <a:gd name="connsiteX6" fmla="*/ 963313 w 1493249"/>
                  <a:gd name="connsiteY6" fmla="*/ 23981 h 886426"/>
                  <a:gd name="connsiteX7" fmla="*/ 1098394 w 1493249"/>
                  <a:gd name="connsiteY7" fmla="*/ 23981 h 886426"/>
                  <a:gd name="connsiteX8" fmla="*/ 1212694 w 1493249"/>
                  <a:gd name="connsiteY8" fmla="*/ 55154 h 886426"/>
                  <a:gd name="connsiteX9" fmla="*/ 1233476 w 1493249"/>
                  <a:gd name="connsiteY9" fmla="*/ 86326 h 886426"/>
                  <a:gd name="connsiteX10" fmla="*/ 1264649 w 1493249"/>
                  <a:gd name="connsiteY10" fmla="*/ 179845 h 886426"/>
                  <a:gd name="connsiteX11" fmla="*/ 1306213 w 1493249"/>
                  <a:gd name="connsiteY11" fmla="*/ 242190 h 886426"/>
                  <a:gd name="connsiteX12" fmla="*/ 1326994 w 1493249"/>
                  <a:gd name="connsiteY12" fmla="*/ 273363 h 886426"/>
                  <a:gd name="connsiteX13" fmla="*/ 1389340 w 1493249"/>
                  <a:gd name="connsiteY13" fmla="*/ 314926 h 886426"/>
                  <a:gd name="connsiteX14" fmla="*/ 1430903 w 1493249"/>
                  <a:gd name="connsiteY14" fmla="*/ 335708 h 886426"/>
                  <a:gd name="connsiteX15" fmla="*/ 1493249 w 1493249"/>
                  <a:gd name="connsiteY15" fmla="*/ 408445 h 886426"/>
                  <a:gd name="connsiteX16" fmla="*/ 1472467 w 1493249"/>
                  <a:gd name="connsiteY16" fmla="*/ 470790 h 886426"/>
                  <a:gd name="connsiteX17" fmla="*/ 1441294 w 1493249"/>
                  <a:gd name="connsiteY17" fmla="*/ 533136 h 886426"/>
                  <a:gd name="connsiteX18" fmla="*/ 1430903 w 1493249"/>
                  <a:gd name="connsiteY18" fmla="*/ 595481 h 886426"/>
                  <a:gd name="connsiteX19" fmla="*/ 1399731 w 1493249"/>
                  <a:gd name="connsiteY19" fmla="*/ 605872 h 886426"/>
                  <a:gd name="connsiteX20" fmla="*/ 1368558 w 1493249"/>
                  <a:gd name="connsiteY20" fmla="*/ 626654 h 886426"/>
                  <a:gd name="connsiteX21" fmla="*/ 1316603 w 1493249"/>
                  <a:gd name="connsiteY21" fmla="*/ 678608 h 886426"/>
                  <a:gd name="connsiteX22" fmla="*/ 1285431 w 1493249"/>
                  <a:gd name="connsiteY22" fmla="*/ 709781 h 886426"/>
                  <a:gd name="connsiteX23" fmla="*/ 1202303 w 1493249"/>
                  <a:gd name="connsiteY23" fmla="*/ 740954 h 886426"/>
                  <a:gd name="connsiteX24" fmla="*/ 1171131 w 1493249"/>
                  <a:gd name="connsiteY24" fmla="*/ 761736 h 886426"/>
                  <a:gd name="connsiteX25" fmla="*/ 1129567 w 1493249"/>
                  <a:gd name="connsiteY25" fmla="*/ 772126 h 886426"/>
                  <a:gd name="connsiteX26" fmla="*/ 1098394 w 1493249"/>
                  <a:gd name="connsiteY26" fmla="*/ 782517 h 886426"/>
                  <a:gd name="connsiteX27" fmla="*/ 973703 w 1493249"/>
                  <a:gd name="connsiteY27" fmla="*/ 782517 h 886426"/>
                  <a:gd name="connsiteX28" fmla="*/ 942531 w 1493249"/>
                  <a:gd name="connsiteY28" fmla="*/ 813690 h 886426"/>
                  <a:gd name="connsiteX29" fmla="*/ 880185 w 1493249"/>
                  <a:gd name="connsiteY29" fmla="*/ 834472 h 886426"/>
                  <a:gd name="connsiteX30" fmla="*/ 838622 w 1493249"/>
                  <a:gd name="connsiteY30" fmla="*/ 844863 h 886426"/>
                  <a:gd name="connsiteX31" fmla="*/ 807449 w 1493249"/>
                  <a:gd name="connsiteY31" fmla="*/ 855254 h 886426"/>
                  <a:gd name="connsiteX32" fmla="*/ 755494 w 1493249"/>
                  <a:gd name="connsiteY32" fmla="*/ 865645 h 886426"/>
                  <a:gd name="connsiteX33" fmla="*/ 724322 w 1493249"/>
                  <a:gd name="connsiteY33" fmla="*/ 876036 h 886426"/>
                  <a:gd name="connsiteX34" fmla="*/ 641194 w 1493249"/>
                  <a:gd name="connsiteY34" fmla="*/ 886426 h 886426"/>
                  <a:gd name="connsiteX35" fmla="*/ 568458 w 1493249"/>
                  <a:gd name="connsiteY35" fmla="*/ 876036 h 886426"/>
                  <a:gd name="connsiteX36" fmla="*/ 506113 w 1493249"/>
                  <a:gd name="connsiteY36" fmla="*/ 834472 h 886426"/>
                  <a:gd name="connsiteX37" fmla="*/ 433376 w 1493249"/>
                  <a:gd name="connsiteY37" fmla="*/ 824081 h 886426"/>
                  <a:gd name="connsiteX38" fmla="*/ 360640 w 1493249"/>
                  <a:gd name="connsiteY38" fmla="*/ 803299 h 886426"/>
                  <a:gd name="connsiteX39" fmla="*/ 329467 w 1493249"/>
                  <a:gd name="connsiteY39" fmla="*/ 782517 h 886426"/>
                  <a:gd name="connsiteX40" fmla="*/ 277513 w 1493249"/>
                  <a:gd name="connsiteY40" fmla="*/ 730563 h 886426"/>
                  <a:gd name="connsiteX41" fmla="*/ 235949 w 1493249"/>
                  <a:gd name="connsiteY41" fmla="*/ 668217 h 886426"/>
                  <a:gd name="connsiteX42" fmla="*/ 173603 w 1493249"/>
                  <a:gd name="connsiteY42" fmla="*/ 626654 h 886426"/>
                  <a:gd name="connsiteX43" fmla="*/ 152822 w 1493249"/>
                  <a:gd name="connsiteY43" fmla="*/ 564308 h 886426"/>
                  <a:gd name="connsiteX44" fmla="*/ 100867 w 1493249"/>
                  <a:gd name="connsiteY44" fmla="*/ 470790 h 886426"/>
                  <a:gd name="connsiteX45" fmla="*/ 69694 w 1493249"/>
                  <a:gd name="connsiteY45" fmla="*/ 450008 h 886426"/>
                  <a:gd name="connsiteX46" fmla="*/ 28131 w 1493249"/>
                  <a:gd name="connsiteY46" fmla="*/ 387663 h 886426"/>
                  <a:gd name="connsiteX47" fmla="*/ 7349 w 1493249"/>
                  <a:gd name="connsiteY47" fmla="*/ 325317 h 886426"/>
                  <a:gd name="connsiteX48" fmla="*/ 38522 w 1493249"/>
                  <a:gd name="connsiteY48" fmla="*/ 252581 h 886426"/>
                  <a:gd name="connsiteX49" fmla="*/ 48913 w 1493249"/>
                  <a:gd name="connsiteY49" fmla="*/ 221408 h 886426"/>
                  <a:gd name="connsiteX50" fmla="*/ 100867 w 1493249"/>
                  <a:gd name="connsiteY50" fmla="*/ 159063 h 886426"/>
                  <a:gd name="connsiteX51" fmla="*/ 142431 w 1493249"/>
                  <a:gd name="connsiteY51" fmla="*/ 148672 h 886426"/>
                  <a:gd name="connsiteX52" fmla="*/ 267122 w 1493249"/>
                  <a:gd name="connsiteY52" fmla="*/ 86326 h 886426"/>
                  <a:gd name="connsiteX53" fmla="*/ 298294 w 1493249"/>
                  <a:gd name="connsiteY53" fmla="*/ 75936 h 886426"/>
                  <a:gd name="connsiteX54" fmla="*/ 474940 w 1493249"/>
                  <a:gd name="connsiteY54" fmla="*/ 96717 h 886426"/>
                  <a:gd name="connsiteX55" fmla="*/ 516503 w 1493249"/>
                  <a:gd name="connsiteY55" fmla="*/ 107108 h 886426"/>
                  <a:gd name="connsiteX56" fmla="*/ 578849 w 1493249"/>
                  <a:gd name="connsiteY56" fmla="*/ 127890 h 886426"/>
                  <a:gd name="connsiteX57" fmla="*/ 620413 w 1493249"/>
                  <a:gd name="connsiteY57" fmla="*/ 190236 h 88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493249" h="886426">
                    <a:moveTo>
                      <a:pt x="620413" y="190236"/>
                    </a:moveTo>
                    <a:lnTo>
                      <a:pt x="620413" y="190236"/>
                    </a:lnTo>
                    <a:cubicBezTo>
                      <a:pt x="651586" y="186772"/>
                      <a:pt x="683370" y="186898"/>
                      <a:pt x="713931" y="179845"/>
                    </a:cubicBezTo>
                    <a:cubicBezTo>
                      <a:pt x="729024" y="176362"/>
                      <a:pt x="742464" y="167439"/>
                      <a:pt x="755494" y="159063"/>
                    </a:cubicBezTo>
                    <a:cubicBezTo>
                      <a:pt x="791058" y="136200"/>
                      <a:pt x="824767" y="110572"/>
                      <a:pt x="859403" y="86326"/>
                    </a:cubicBezTo>
                    <a:cubicBezTo>
                      <a:pt x="874684" y="75630"/>
                      <a:pt x="894040" y="72472"/>
                      <a:pt x="911358" y="65545"/>
                    </a:cubicBezTo>
                    <a:cubicBezTo>
                      <a:pt x="928676" y="51690"/>
                      <a:pt x="944506" y="35736"/>
                      <a:pt x="963313" y="23981"/>
                    </a:cubicBezTo>
                    <a:cubicBezTo>
                      <a:pt x="1001683" y="0"/>
                      <a:pt x="1065661" y="20708"/>
                      <a:pt x="1098394" y="23981"/>
                    </a:cubicBezTo>
                    <a:cubicBezTo>
                      <a:pt x="1177495" y="50348"/>
                      <a:pt x="1139259" y="40467"/>
                      <a:pt x="1212694" y="55154"/>
                    </a:cubicBezTo>
                    <a:cubicBezTo>
                      <a:pt x="1219621" y="65545"/>
                      <a:pt x="1228404" y="74914"/>
                      <a:pt x="1233476" y="86326"/>
                    </a:cubicBezTo>
                    <a:lnTo>
                      <a:pt x="1264649" y="179845"/>
                    </a:lnTo>
                    <a:cubicBezTo>
                      <a:pt x="1272547" y="203540"/>
                      <a:pt x="1292359" y="221408"/>
                      <a:pt x="1306213" y="242190"/>
                    </a:cubicBezTo>
                    <a:cubicBezTo>
                      <a:pt x="1313140" y="252581"/>
                      <a:pt x="1316603" y="266436"/>
                      <a:pt x="1326994" y="273363"/>
                    </a:cubicBezTo>
                    <a:lnTo>
                      <a:pt x="1389340" y="314926"/>
                    </a:lnTo>
                    <a:cubicBezTo>
                      <a:pt x="1402228" y="323518"/>
                      <a:pt x="1418511" y="326414"/>
                      <a:pt x="1430903" y="335708"/>
                    </a:cubicBezTo>
                    <a:cubicBezTo>
                      <a:pt x="1464500" y="360906"/>
                      <a:pt x="1472305" y="377029"/>
                      <a:pt x="1493249" y="408445"/>
                    </a:cubicBezTo>
                    <a:cubicBezTo>
                      <a:pt x="1486322" y="429227"/>
                      <a:pt x="1484618" y="452563"/>
                      <a:pt x="1472467" y="470790"/>
                    </a:cubicBezTo>
                    <a:cubicBezTo>
                      <a:pt x="1453784" y="498814"/>
                      <a:pt x="1448464" y="500870"/>
                      <a:pt x="1441294" y="533136"/>
                    </a:cubicBezTo>
                    <a:cubicBezTo>
                      <a:pt x="1436724" y="553703"/>
                      <a:pt x="1441356" y="577189"/>
                      <a:pt x="1430903" y="595481"/>
                    </a:cubicBezTo>
                    <a:cubicBezTo>
                      <a:pt x="1425469" y="604991"/>
                      <a:pt x="1409527" y="600974"/>
                      <a:pt x="1399731" y="605872"/>
                    </a:cubicBezTo>
                    <a:cubicBezTo>
                      <a:pt x="1388561" y="611457"/>
                      <a:pt x="1378949" y="619727"/>
                      <a:pt x="1368558" y="626654"/>
                    </a:cubicBezTo>
                    <a:cubicBezTo>
                      <a:pt x="1330456" y="683805"/>
                      <a:pt x="1368560" y="635310"/>
                      <a:pt x="1316603" y="678608"/>
                    </a:cubicBezTo>
                    <a:cubicBezTo>
                      <a:pt x="1305314" y="688016"/>
                      <a:pt x="1297389" y="701240"/>
                      <a:pt x="1285431" y="709781"/>
                    </a:cubicBezTo>
                    <a:cubicBezTo>
                      <a:pt x="1256173" y="730680"/>
                      <a:pt x="1235772" y="732587"/>
                      <a:pt x="1202303" y="740954"/>
                    </a:cubicBezTo>
                    <a:cubicBezTo>
                      <a:pt x="1191912" y="747881"/>
                      <a:pt x="1182609" y="756817"/>
                      <a:pt x="1171131" y="761736"/>
                    </a:cubicBezTo>
                    <a:cubicBezTo>
                      <a:pt x="1158005" y="767361"/>
                      <a:pt x="1143299" y="768203"/>
                      <a:pt x="1129567" y="772126"/>
                    </a:cubicBezTo>
                    <a:cubicBezTo>
                      <a:pt x="1119035" y="775135"/>
                      <a:pt x="1108785" y="779053"/>
                      <a:pt x="1098394" y="782517"/>
                    </a:cubicBezTo>
                    <a:cubicBezTo>
                      <a:pt x="1053052" y="774960"/>
                      <a:pt x="1019045" y="762365"/>
                      <a:pt x="973703" y="782517"/>
                    </a:cubicBezTo>
                    <a:cubicBezTo>
                      <a:pt x="960275" y="788485"/>
                      <a:pt x="955377" y="806553"/>
                      <a:pt x="942531" y="813690"/>
                    </a:cubicBezTo>
                    <a:cubicBezTo>
                      <a:pt x="923382" y="824329"/>
                      <a:pt x="900967" y="827545"/>
                      <a:pt x="880185" y="834472"/>
                    </a:cubicBezTo>
                    <a:cubicBezTo>
                      <a:pt x="866637" y="838988"/>
                      <a:pt x="852353" y="840940"/>
                      <a:pt x="838622" y="844863"/>
                    </a:cubicBezTo>
                    <a:cubicBezTo>
                      <a:pt x="828090" y="847872"/>
                      <a:pt x="818075" y="852597"/>
                      <a:pt x="807449" y="855254"/>
                    </a:cubicBezTo>
                    <a:cubicBezTo>
                      <a:pt x="790315" y="859537"/>
                      <a:pt x="772628" y="861361"/>
                      <a:pt x="755494" y="865645"/>
                    </a:cubicBezTo>
                    <a:cubicBezTo>
                      <a:pt x="744868" y="868301"/>
                      <a:pt x="735098" y="874077"/>
                      <a:pt x="724322" y="876036"/>
                    </a:cubicBezTo>
                    <a:cubicBezTo>
                      <a:pt x="696847" y="881031"/>
                      <a:pt x="668903" y="882963"/>
                      <a:pt x="641194" y="886426"/>
                    </a:cubicBezTo>
                    <a:cubicBezTo>
                      <a:pt x="616949" y="882963"/>
                      <a:pt x="591317" y="884828"/>
                      <a:pt x="568458" y="876036"/>
                    </a:cubicBezTo>
                    <a:cubicBezTo>
                      <a:pt x="545146" y="867070"/>
                      <a:pt x="530839" y="838004"/>
                      <a:pt x="506113" y="834472"/>
                    </a:cubicBezTo>
                    <a:cubicBezTo>
                      <a:pt x="481867" y="831008"/>
                      <a:pt x="457473" y="828462"/>
                      <a:pt x="433376" y="824081"/>
                    </a:cubicBezTo>
                    <a:cubicBezTo>
                      <a:pt x="404674" y="818862"/>
                      <a:pt x="387347" y="812201"/>
                      <a:pt x="360640" y="803299"/>
                    </a:cubicBezTo>
                    <a:cubicBezTo>
                      <a:pt x="350249" y="796372"/>
                      <a:pt x="338298" y="791348"/>
                      <a:pt x="329467" y="782517"/>
                    </a:cubicBezTo>
                    <a:cubicBezTo>
                      <a:pt x="260191" y="713242"/>
                      <a:pt x="360642" y="785984"/>
                      <a:pt x="277513" y="730563"/>
                    </a:cubicBezTo>
                    <a:cubicBezTo>
                      <a:pt x="263658" y="709781"/>
                      <a:pt x="256731" y="682071"/>
                      <a:pt x="235949" y="668217"/>
                    </a:cubicBezTo>
                    <a:lnTo>
                      <a:pt x="173603" y="626654"/>
                    </a:lnTo>
                    <a:lnTo>
                      <a:pt x="152822" y="564308"/>
                    </a:lnTo>
                    <a:cubicBezTo>
                      <a:pt x="141994" y="531825"/>
                      <a:pt x="131490" y="491205"/>
                      <a:pt x="100867" y="470790"/>
                    </a:cubicBezTo>
                    <a:lnTo>
                      <a:pt x="69694" y="450008"/>
                    </a:lnTo>
                    <a:lnTo>
                      <a:pt x="28131" y="387663"/>
                    </a:lnTo>
                    <a:cubicBezTo>
                      <a:pt x="15980" y="369436"/>
                      <a:pt x="7349" y="325317"/>
                      <a:pt x="7349" y="325317"/>
                    </a:cubicBezTo>
                    <a:cubicBezTo>
                      <a:pt x="31719" y="252210"/>
                      <a:pt x="0" y="342466"/>
                      <a:pt x="38522" y="252581"/>
                    </a:cubicBezTo>
                    <a:cubicBezTo>
                      <a:pt x="42837" y="242514"/>
                      <a:pt x="44015" y="231205"/>
                      <a:pt x="48913" y="221408"/>
                    </a:cubicBezTo>
                    <a:cubicBezTo>
                      <a:pt x="57521" y="204192"/>
                      <a:pt x="84780" y="168255"/>
                      <a:pt x="100867" y="159063"/>
                    </a:cubicBezTo>
                    <a:cubicBezTo>
                      <a:pt x="113266" y="151978"/>
                      <a:pt x="128576" y="152136"/>
                      <a:pt x="142431" y="148672"/>
                    </a:cubicBezTo>
                    <a:cubicBezTo>
                      <a:pt x="223001" y="94958"/>
                      <a:pt x="181083" y="115005"/>
                      <a:pt x="267122" y="86326"/>
                    </a:cubicBezTo>
                    <a:lnTo>
                      <a:pt x="298294" y="75936"/>
                    </a:lnTo>
                    <a:cubicBezTo>
                      <a:pt x="530918" y="92550"/>
                      <a:pt x="380473" y="69726"/>
                      <a:pt x="474940" y="96717"/>
                    </a:cubicBezTo>
                    <a:cubicBezTo>
                      <a:pt x="488671" y="100640"/>
                      <a:pt x="502825" y="103004"/>
                      <a:pt x="516503" y="107108"/>
                    </a:cubicBezTo>
                    <a:cubicBezTo>
                      <a:pt x="537485" y="113403"/>
                      <a:pt x="578849" y="127890"/>
                      <a:pt x="578849" y="127890"/>
                    </a:cubicBezTo>
                    <a:cubicBezTo>
                      <a:pt x="615498" y="164539"/>
                      <a:pt x="613486" y="179845"/>
                      <a:pt x="620413" y="190236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cxnSp>
            <p:nvCxnSpPr>
              <p:cNvPr id="83" name="Straight Connector 7">
                <a:extLst>
                  <a:ext uri="{FF2B5EF4-FFF2-40B4-BE49-F238E27FC236}">
                    <a16:creationId xmlns:a16="http://schemas.microsoft.com/office/drawing/2014/main" id="{CBD3FA6F-8CF2-4814-9476-F07D64C9C1E5}"/>
                  </a:ext>
                </a:extLst>
              </p:cNvPr>
              <p:cNvCxnSpPr>
                <a:cxnSpLocks noChangeShapeType="1"/>
                <a:stCxn id="82" idx="8"/>
              </p:cNvCxnSpPr>
              <p:nvPr/>
            </p:nvCxnSpPr>
            <p:spPr bwMode="auto">
              <a:xfrm flipV="1">
                <a:off x="5730324" y="4484915"/>
                <a:ext cx="706582" cy="831274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Straight Connector 8">
                <a:extLst>
                  <a:ext uri="{FF2B5EF4-FFF2-40B4-BE49-F238E27FC236}">
                    <a16:creationId xmlns:a16="http://schemas.microsoft.com/office/drawing/2014/main" id="{8B8EF40B-F836-4BFC-AA6B-717CB324E1BD}"/>
                  </a:ext>
                </a:extLst>
              </p:cNvPr>
              <p:cNvCxnSpPr>
                <a:cxnSpLocks noChangeShapeType="1"/>
                <a:stCxn id="82" idx="8"/>
              </p:cNvCxnSpPr>
              <p:nvPr/>
            </p:nvCxnSpPr>
            <p:spPr bwMode="auto">
              <a:xfrm flipV="1">
                <a:off x="5730324" y="4429497"/>
                <a:ext cx="619991" cy="886692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Straight Connector 9">
                <a:extLst>
                  <a:ext uri="{FF2B5EF4-FFF2-40B4-BE49-F238E27FC236}">
                    <a16:creationId xmlns:a16="http://schemas.microsoft.com/office/drawing/2014/main" id="{FF609CC5-2F6D-4CBE-921B-DCE76C4B4D70}"/>
                  </a:ext>
                </a:extLst>
              </p:cNvPr>
              <p:cNvCxnSpPr>
                <a:cxnSpLocks noChangeShapeType="1"/>
                <a:stCxn id="82" idx="8"/>
              </p:cNvCxnSpPr>
              <p:nvPr/>
            </p:nvCxnSpPr>
            <p:spPr bwMode="auto">
              <a:xfrm flipV="1">
                <a:off x="5730324" y="4561115"/>
                <a:ext cx="782782" cy="755074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Straight Connector 10">
                <a:extLst>
                  <a:ext uri="{FF2B5EF4-FFF2-40B4-BE49-F238E27FC236}">
                    <a16:creationId xmlns:a16="http://schemas.microsoft.com/office/drawing/2014/main" id="{BCE7DB6B-0163-496E-ADFA-4B44785B0F6A}"/>
                  </a:ext>
                </a:extLst>
              </p:cNvPr>
              <p:cNvCxnSpPr>
                <a:cxnSpLocks noChangeShapeType="1"/>
                <a:endCxn id="82" idx="4"/>
              </p:cNvCxnSpPr>
              <p:nvPr/>
            </p:nvCxnSpPr>
            <p:spPr bwMode="auto">
              <a:xfrm>
                <a:off x="5034134" y="5149933"/>
                <a:ext cx="342899" cy="197428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Straight Connector 11">
                <a:extLst>
                  <a:ext uri="{FF2B5EF4-FFF2-40B4-BE49-F238E27FC236}">
                    <a16:creationId xmlns:a16="http://schemas.microsoft.com/office/drawing/2014/main" id="{F5E66C14-1599-4595-9E26-AC3AFB132A27}"/>
                  </a:ext>
                </a:extLst>
              </p:cNvPr>
              <p:cNvCxnSpPr>
                <a:cxnSpLocks noChangeShapeType="1"/>
                <a:endCxn id="82" idx="4"/>
              </p:cNvCxnSpPr>
              <p:nvPr/>
            </p:nvCxnSpPr>
            <p:spPr bwMode="auto">
              <a:xfrm>
                <a:off x="5096479" y="5118760"/>
                <a:ext cx="280554" cy="228601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Straight Connector 12">
                <a:extLst>
                  <a:ext uri="{FF2B5EF4-FFF2-40B4-BE49-F238E27FC236}">
                    <a16:creationId xmlns:a16="http://schemas.microsoft.com/office/drawing/2014/main" id="{0F7E8A20-04D9-427D-B65E-6C0511F2B8A3}"/>
                  </a:ext>
                </a:extLst>
              </p:cNvPr>
              <p:cNvCxnSpPr>
                <a:cxnSpLocks noChangeShapeType="1"/>
                <a:endCxn id="82" idx="4"/>
              </p:cNvCxnSpPr>
              <p:nvPr/>
            </p:nvCxnSpPr>
            <p:spPr bwMode="auto">
              <a:xfrm rot="16200000" flipH="1">
                <a:off x="5127654" y="5097982"/>
                <a:ext cx="280552" cy="218206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traight Connector 13">
                <a:extLst>
                  <a:ext uri="{FF2B5EF4-FFF2-40B4-BE49-F238E27FC236}">
                    <a16:creationId xmlns:a16="http://schemas.microsoft.com/office/drawing/2014/main" id="{6A4D1E1E-A08B-46AC-BDFD-0633C65DD2A0}"/>
                  </a:ext>
                </a:extLst>
              </p:cNvPr>
              <p:cNvCxnSpPr>
                <a:cxnSpLocks noChangeShapeType="1"/>
                <a:endCxn id="82" idx="44"/>
              </p:cNvCxnSpPr>
              <p:nvPr/>
            </p:nvCxnSpPr>
            <p:spPr bwMode="auto">
              <a:xfrm flipV="1">
                <a:off x="4344870" y="5731825"/>
                <a:ext cx="273627" cy="204354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Straight Connector 14">
                <a:extLst>
                  <a:ext uri="{FF2B5EF4-FFF2-40B4-BE49-F238E27FC236}">
                    <a16:creationId xmlns:a16="http://schemas.microsoft.com/office/drawing/2014/main" id="{FC420E94-C631-4DCA-8508-264C9FBD28B8}"/>
                  </a:ext>
                </a:extLst>
              </p:cNvPr>
              <p:cNvCxnSpPr>
                <a:cxnSpLocks noChangeShapeType="1"/>
                <a:endCxn id="82" idx="44"/>
              </p:cNvCxnSpPr>
              <p:nvPr/>
            </p:nvCxnSpPr>
            <p:spPr bwMode="auto">
              <a:xfrm rot="5400000" flipH="1" flipV="1">
                <a:off x="4395094" y="5792439"/>
                <a:ext cx="284017" cy="162790"/>
              </a:xfrm>
              <a:prstGeom prst="line">
                <a:avLst/>
              </a:prstGeom>
              <a:noFill/>
              <a:ln w="12700" algn="ctr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60" name="矢印: 右 59">
              <a:extLst>
                <a:ext uri="{FF2B5EF4-FFF2-40B4-BE49-F238E27FC236}">
                  <a16:creationId xmlns:a16="http://schemas.microsoft.com/office/drawing/2014/main" id="{F5CBF417-911B-471C-B766-A3CE4A26BE3B}"/>
                </a:ext>
              </a:extLst>
            </p:cNvPr>
            <p:cNvSpPr/>
            <p:nvPr/>
          </p:nvSpPr>
          <p:spPr>
            <a:xfrm rot="20134516">
              <a:off x="6098397" y="3840601"/>
              <a:ext cx="4498517" cy="96825"/>
            </a:xfrm>
            <a:prstGeom prst="rightArrow">
              <a:avLst/>
            </a:prstGeom>
            <a:solidFill>
              <a:srgbClr val="00B05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2" name="図 91" descr="ダイアグラム&#10;&#10;自動的に生成された説明">
              <a:extLst>
                <a:ext uri="{FF2B5EF4-FFF2-40B4-BE49-F238E27FC236}">
                  <a16:creationId xmlns:a16="http://schemas.microsoft.com/office/drawing/2014/main" id="{01D3C06F-183D-4D10-A090-34EB6B3E0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197">
              <a:off x="6453624" y="4264722"/>
              <a:ext cx="491872" cy="609053"/>
            </a:xfrm>
            <a:prstGeom prst="rect">
              <a:avLst/>
            </a:prstGeom>
          </p:spPr>
        </p:pic>
        <p:pic>
          <p:nvPicPr>
            <p:cNvPr id="94" name="図 93" descr="ダイアグラム&#10;&#10;自動的に生成された説明">
              <a:extLst>
                <a:ext uri="{FF2B5EF4-FFF2-40B4-BE49-F238E27FC236}">
                  <a16:creationId xmlns:a16="http://schemas.microsoft.com/office/drawing/2014/main" id="{BEAC3E50-1667-4E46-BF78-0F844C45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197">
              <a:off x="8608604" y="3237731"/>
              <a:ext cx="491872" cy="609053"/>
            </a:xfrm>
            <a:prstGeom prst="rect">
              <a:avLst/>
            </a:prstGeom>
          </p:spPr>
        </p:pic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56B32205-4186-41DF-B2A4-7B261320314E}"/>
                </a:ext>
              </a:extLst>
            </p:cNvPr>
            <p:cNvCxnSpPr>
              <a:cxnSpLocks/>
            </p:cNvCxnSpPr>
            <p:nvPr/>
          </p:nvCxnSpPr>
          <p:spPr>
            <a:xfrm>
              <a:off x="8766009" y="3787318"/>
              <a:ext cx="484961" cy="4892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B032456F-7042-4FFA-9E44-D2D132D00906}"/>
                </a:ext>
              </a:extLst>
            </p:cNvPr>
            <p:cNvCxnSpPr>
              <a:cxnSpLocks/>
            </p:cNvCxnSpPr>
            <p:nvPr/>
          </p:nvCxnSpPr>
          <p:spPr>
            <a:xfrm>
              <a:off x="6587302" y="4818094"/>
              <a:ext cx="484961" cy="4892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1CDEBA7C-D685-49DE-BACC-2E939EA85A8A}"/>
                </a:ext>
              </a:extLst>
            </p:cNvPr>
            <p:cNvSpPr txBox="1"/>
            <p:nvPr/>
          </p:nvSpPr>
          <p:spPr>
            <a:xfrm>
              <a:off x="7740887" y="3495052"/>
              <a:ext cx="8951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100" b="1" dirty="0">
                  <a:latin typeface="Arial Black" panose="020B0A04020102020204" pitchFamily="34" charset="0"/>
                </a:rPr>
                <a:t>1000km</a:t>
              </a:r>
              <a:endParaRPr kumimoji="1" lang="ja-JP" alt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2B72226A-0207-4D3F-9349-53020EF92FFC}"/>
                </a:ext>
              </a:extLst>
            </p:cNvPr>
            <p:cNvSpPr txBox="1"/>
            <p:nvPr/>
          </p:nvSpPr>
          <p:spPr>
            <a:xfrm>
              <a:off x="8730624" y="4280681"/>
              <a:ext cx="8951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100" b="1" dirty="0">
                  <a:solidFill>
                    <a:srgbClr val="7030A0"/>
                  </a:solidFill>
                  <a:latin typeface="Arial Black" panose="020B0A04020102020204" pitchFamily="34" charset="0"/>
                </a:rPr>
                <a:t>HI FOV</a:t>
              </a:r>
              <a:endParaRPr kumimoji="1" lang="ja-JP" altLang="en-US" sz="1100" b="1" dirty="0">
                <a:solidFill>
                  <a:srgbClr val="7030A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D718058E-4513-4891-8D2C-3053741E3436}"/>
                </a:ext>
              </a:extLst>
            </p:cNvPr>
            <p:cNvSpPr txBox="1"/>
            <p:nvPr/>
          </p:nvSpPr>
          <p:spPr>
            <a:xfrm>
              <a:off x="9914683" y="2669174"/>
              <a:ext cx="106924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100" b="1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B1 Velocity</a:t>
              </a:r>
              <a:endParaRPr kumimoji="1" lang="ja-JP" altLang="en-US" sz="1100" b="1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415C74C2-0AAA-476B-A5D3-CACE7D4CC9BF}"/>
                </a:ext>
              </a:extLst>
            </p:cNvPr>
            <p:cNvSpPr txBox="1"/>
            <p:nvPr/>
          </p:nvSpPr>
          <p:spPr>
            <a:xfrm>
              <a:off x="7586190" y="3015977"/>
              <a:ext cx="103547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100" b="1" dirty="0">
                  <a:latin typeface="Arial Black" panose="020B0A04020102020204" pitchFamily="34" charset="0"/>
                </a:rPr>
                <a:t>Nucleus</a:t>
              </a:r>
              <a:endParaRPr kumimoji="1" lang="ja-JP" alt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9A97E58A-7029-48DE-87E4-0C849B648EAD}"/>
                </a:ext>
              </a:extLst>
            </p:cNvPr>
            <p:cNvSpPr txBox="1"/>
            <p:nvPr/>
          </p:nvSpPr>
          <p:spPr>
            <a:xfrm>
              <a:off x="6068936" y="3849714"/>
              <a:ext cx="110746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100" b="1" dirty="0">
                  <a:latin typeface="Arial Black" panose="020B0A04020102020204" pitchFamily="34" charset="0"/>
                </a:rPr>
                <a:t>10</a:t>
              </a:r>
              <a:r>
                <a:rPr kumimoji="1" lang="en-US" altLang="ja-JP" sz="1100" b="1" baseline="30000" dirty="0">
                  <a:latin typeface="Arial Black" panose="020B0A04020102020204" pitchFamily="34" charset="0"/>
                </a:rPr>
                <a:t>5</a:t>
              </a:r>
              <a:r>
                <a:rPr kumimoji="1" lang="en-US" altLang="ja-JP" sz="1100" b="1" dirty="0">
                  <a:latin typeface="Arial Black" panose="020B0A04020102020204" pitchFamily="34" charset="0"/>
                </a:rPr>
                <a:t>~10</a:t>
              </a:r>
              <a:r>
                <a:rPr lang="en-US" altLang="ja-JP" sz="1100" b="1" baseline="30000" dirty="0">
                  <a:latin typeface="Arial Black" panose="020B0A04020102020204" pitchFamily="34" charset="0"/>
                </a:rPr>
                <a:t>6</a:t>
              </a:r>
              <a:r>
                <a:rPr kumimoji="1" lang="en-US" altLang="ja-JP" sz="1100" b="1" dirty="0">
                  <a:latin typeface="Arial Black" panose="020B0A04020102020204" pitchFamily="34" charset="0"/>
                </a:rPr>
                <a:t>km</a:t>
              </a:r>
              <a:endParaRPr kumimoji="1" lang="ja-JP" alt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05" name="右中かっこ 104">
              <a:extLst>
                <a:ext uri="{FF2B5EF4-FFF2-40B4-BE49-F238E27FC236}">
                  <a16:creationId xmlns:a16="http://schemas.microsoft.com/office/drawing/2014/main" id="{FA038C67-2CF7-49C6-AED6-C17B1B3CF4A4}"/>
                </a:ext>
              </a:extLst>
            </p:cNvPr>
            <p:cNvSpPr/>
            <p:nvPr/>
          </p:nvSpPr>
          <p:spPr>
            <a:xfrm rot="14658195">
              <a:off x="7334922" y="2913674"/>
              <a:ext cx="212625" cy="215685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5" name="図 124" descr="ダイアグラム&#10;&#10;自動的に生成された説明">
              <a:extLst>
                <a:ext uri="{FF2B5EF4-FFF2-40B4-BE49-F238E27FC236}">
                  <a16:creationId xmlns:a16="http://schemas.microsoft.com/office/drawing/2014/main" id="{11711961-16BD-4770-96ED-4CFFE321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197">
              <a:off x="9466668" y="2862334"/>
              <a:ext cx="491872" cy="609053"/>
            </a:xfrm>
            <a:prstGeom prst="rect">
              <a:avLst/>
            </a:prstGeom>
          </p:spPr>
        </p:pic>
        <p:cxnSp>
          <p:nvCxnSpPr>
            <p:cNvPr id="126" name="直線矢印コネクタ 125">
              <a:extLst>
                <a:ext uri="{FF2B5EF4-FFF2-40B4-BE49-F238E27FC236}">
                  <a16:creationId xmlns:a16="http://schemas.microsoft.com/office/drawing/2014/main" id="{B02FBE06-604D-41DC-997E-992DC95C4410}"/>
                </a:ext>
              </a:extLst>
            </p:cNvPr>
            <p:cNvCxnSpPr>
              <a:cxnSpLocks/>
            </p:cNvCxnSpPr>
            <p:nvPr/>
          </p:nvCxnSpPr>
          <p:spPr>
            <a:xfrm>
              <a:off x="9652280" y="3399782"/>
              <a:ext cx="484961" cy="4892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95A525FE-11FA-4C5C-AAC8-11702DCC7992}"/>
                </a:ext>
              </a:extLst>
            </p:cNvPr>
            <p:cNvSpPr txBox="1"/>
            <p:nvPr/>
          </p:nvSpPr>
          <p:spPr>
            <a:xfrm>
              <a:off x="9898498" y="3873099"/>
              <a:ext cx="8951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100" b="1" dirty="0">
                  <a:solidFill>
                    <a:srgbClr val="7030A0"/>
                  </a:solidFill>
                  <a:latin typeface="Arial Black" panose="020B0A04020102020204" pitchFamily="34" charset="0"/>
                </a:rPr>
                <a:t>HI FOV</a:t>
              </a:r>
              <a:endParaRPr kumimoji="1" lang="ja-JP" altLang="en-US" sz="1100" b="1" dirty="0">
                <a:solidFill>
                  <a:srgbClr val="7030A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コンテンツ プレースホルダー 25">
            <a:extLst>
              <a:ext uri="{FF2B5EF4-FFF2-40B4-BE49-F238E27FC236}">
                <a16:creationId xmlns:a16="http://schemas.microsoft.com/office/drawing/2014/main" id="{A2C1BF3D-0E1F-4D01-9287-F9F17B7BD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6568" y="1230258"/>
            <a:ext cx="6048597" cy="117167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/>
              <a:t>Photon counting along the B1 trajectory </a:t>
            </a:r>
          </a:p>
          <a:p>
            <a:pPr>
              <a:lnSpc>
                <a:spcPct val="120000"/>
              </a:lnSpc>
            </a:pPr>
            <a:r>
              <a:rPr lang="en-US" altLang="ja-JP" dirty="0"/>
              <a:t>H, D filters on/off (cyclically) </a:t>
            </a:r>
            <a:r>
              <a:rPr lang="en-US" altLang="ja-JP" dirty="0">
                <a:sym typeface="Wingdings" panose="05000000000000000000" pitchFamily="2" charset="2"/>
              </a:rPr>
              <a:t> D/H ratio.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ym typeface="Wingdings" panose="05000000000000000000" pitchFamily="2" charset="2"/>
              </a:rPr>
              <a:t>S/N: ~5 (1P/Halley case, D/H=1e-4)</a:t>
            </a:r>
            <a:endParaRPr lang="en-US" altLang="ja-JP" dirty="0"/>
          </a:p>
          <a:p>
            <a:pPr>
              <a:lnSpc>
                <a:spcPct val="120000"/>
              </a:lnSpc>
            </a:pPr>
            <a:endParaRPr lang="ja-JP" altLang="en-US" dirty="0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98484DA-D564-428C-9890-E7B279EBD01C}"/>
              </a:ext>
            </a:extLst>
          </p:cNvPr>
          <p:cNvSpPr txBox="1"/>
          <p:nvPr/>
        </p:nvSpPr>
        <p:spPr>
          <a:xfrm>
            <a:off x="1913057" y="4437298"/>
            <a:ext cx="4578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latin typeface="Arial Black" panose="020B0A04020102020204" pitchFamily="34" charset="0"/>
              </a:rPr>
              <a:t>Count rate along B1 trajectory (ex. v=20km/s, D/H=5E-4)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pic>
        <p:nvPicPr>
          <p:cNvPr id="130" name="コンテンツ プレースホルダー 6">
            <a:extLst>
              <a:ext uri="{FF2B5EF4-FFF2-40B4-BE49-F238E27FC236}">
                <a16:creationId xmlns:a16="http://schemas.microsoft.com/office/drawing/2014/main" id="{0CC80AD7-513E-4AB2-A712-A4A2F2ECB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4" b="3157"/>
          <a:stretch/>
        </p:blipFill>
        <p:spPr>
          <a:xfrm>
            <a:off x="1850899" y="4640165"/>
            <a:ext cx="5065890" cy="21303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F39259B0-99DE-4995-93C5-80D22223FDDC}"/>
              </a:ext>
            </a:extLst>
          </p:cNvPr>
          <p:cNvSpPr txBox="1"/>
          <p:nvPr/>
        </p:nvSpPr>
        <p:spPr>
          <a:xfrm>
            <a:off x="9804946" y="2960686"/>
            <a:ext cx="211446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Arial Black" panose="020B0A04020102020204" pitchFamily="34" charset="0"/>
              </a:rPr>
              <a:t>V = 20km/s</a:t>
            </a:r>
            <a:endParaRPr kumimoji="1" lang="en-US" altLang="ja-JP" sz="1000" b="1" dirty="0">
              <a:latin typeface="Arial Black" panose="020B0A04020102020204" pitchFamily="34" charset="0"/>
            </a:endParaRPr>
          </a:p>
          <a:p>
            <a:r>
              <a:rPr lang="en-US" altLang="ja-JP" sz="1000" b="1" dirty="0">
                <a:latin typeface="Arial Black" panose="020B0A04020102020204" pitchFamily="34" charset="0"/>
              </a:rPr>
              <a:t>+/-150</a:t>
            </a:r>
            <a:r>
              <a:rPr kumimoji="1" lang="en-US" altLang="ja-JP" sz="1000" b="1" dirty="0">
                <a:latin typeface="Arial Black" panose="020B0A04020102020204" pitchFamily="34" charset="0"/>
              </a:rPr>
              <a:t>s obs. </a:t>
            </a:r>
            <a:r>
              <a:rPr lang="en-US" altLang="ja-JP" sz="1000" b="1" dirty="0">
                <a:latin typeface="Arial Black" panose="020B0A04020102020204" pitchFamily="34" charset="0"/>
              </a:rPr>
              <a:t>a</a:t>
            </a:r>
            <a:r>
              <a:rPr kumimoji="1" lang="en-US" altLang="ja-JP" sz="1000" b="1" dirty="0">
                <a:latin typeface="Arial Black" panose="020B0A04020102020204" pitchFamily="34" charset="0"/>
              </a:rPr>
              <a:t>t C.A.</a:t>
            </a:r>
          </a:p>
          <a:p>
            <a:r>
              <a:rPr kumimoji="1" lang="en-US" altLang="ja-JP" sz="1000" b="1" dirty="0">
                <a:latin typeface="Arial Black" panose="020B0A04020102020204" pitchFamily="34" charset="0"/>
              </a:rPr>
              <a:t>90% abs. for H and D filters</a:t>
            </a:r>
          </a:p>
          <a:p>
            <a:r>
              <a:rPr kumimoji="1" lang="en-US" altLang="ja-JP" sz="1000" b="1" dirty="0">
                <a:latin typeface="Arial Black" panose="020B0A04020102020204" pitchFamily="34" charset="0"/>
              </a:rPr>
              <a:t>(Optically thick for H Ly-a)</a:t>
            </a:r>
            <a:endParaRPr kumimoji="1" lang="ja-JP" altLang="en-US" sz="1000" b="1" dirty="0">
              <a:latin typeface="Arial Black" panose="020B0A04020102020204" pitchFamily="34" charset="0"/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2E22AB10-8897-4D6E-9BE9-4F71A4B06A79}"/>
              </a:ext>
            </a:extLst>
          </p:cNvPr>
          <p:cNvSpPr txBox="1"/>
          <p:nvPr/>
        </p:nvSpPr>
        <p:spPr>
          <a:xfrm>
            <a:off x="9998469" y="5809202"/>
            <a:ext cx="828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latin typeface="Arial Black" panose="020B0A04020102020204" pitchFamily="34" charset="0"/>
              </a:rPr>
              <a:t>baseline</a:t>
            </a:r>
            <a:endParaRPr kumimoji="1" lang="ja-JP" altLang="en-US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038141-5154-4731-816A-AB05902059EF}"/>
              </a:ext>
            </a:extLst>
          </p:cNvPr>
          <p:cNvSpPr txBox="1"/>
          <p:nvPr/>
        </p:nvSpPr>
        <p:spPr>
          <a:xfrm>
            <a:off x="3545637" y="5593758"/>
            <a:ext cx="8603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  <a:latin typeface="Arial Black" panose="020B0A04020102020204" pitchFamily="34" charset="0"/>
              </a:rPr>
              <a:t>D Cell on</a:t>
            </a:r>
            <a:endParaRPr kumimoji="1" lang="ja-JP" altLang="en-US" sz="10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B29413F-3B81-4799-8E42-0C6D90DA3563}"/>
              </a:ext>
            </a:extLst>
          </p:cNvPr>
          <p:cNvSpPr txBox="1"/>
          <p:nvPr/>
        </p:nvSpPr>
        <p:spPr>
          <a:xfrm>
            <a:off x="3176185" y="5019901"/>
            <a:ext cx="8603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  <a:latin typeface="Arial Black" panose="020B0A04020102020204" pitchFamily="34" charset="0"/>
              </a:rPr>
              <a:t>D Cell off</a:t>
            </a:r>
            <a:endParaRPr kumimoji="1" lang="ja-JP" altLang="en-US" sz="10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37EA34F-C421-4999-B104-193C9862500C}"/>
              </a:ext>
            </a:extLst>
          </p:cNvPr>
          <p:cNvCxnSpPr>
            <a:cxnSpLocks/>
          </p:cNvCxnSpPr>
          <p:nvPr/>
        </p:nvCxnSpPr>
        <p:spPr>
          <a:xfrm>
            <a:off x="3692264" y="5227108"/>
            <a:ext cx="209290" cy="166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F8CA832-1DA5-4149-9EF1-F9F5D5D4903B}"/>
              </a:ext>
            </a:extLst>
          </p:cNvPr>
          <p:cNvSpPr txBox="1"/>
          <p:nvPr/>
        </p:nvSpPr>
        <p:spPr>
          <a:xfrm>
            <a:off x="8424594" y="6453965"/>
            <a:ext cx="2074739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050" dirty="0">
                <a:latin typeface="Arial Black" panose="020B0A04020102020204" pitchFamily="34" charset="0"/>
              </a:rPr>
              <a:t>Brightness at 1E5km [R]</a:t>
            </a:r>
            <a:endParaRPr kumimoji="1" lang="ja-JP" altLang="en-US" sz="1050" dirty="0">
              <a:latin typeface="Arial Black" panose="020B0A040201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F6BBB87-58FD-41B2-9504-BF69768CA770}"/>
              </a:ext>
            </a:extLst>
          </p:cNvPr>
          <p:cNvSpPr txBox="1"/>
          <p:nvPr/>
        </p:nvSpPr>
        <p:spPr>
          <a:xfrm>
            <a:off x="8337756" y="2503070"/>
            <a:ext cx="207474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050" dirty="0">
                <a:latin typeface="Arial Black" panose="020B0A04020102020204" pitchFamily="34" charset="0"/>
              </a:rPr>
              <a:t>SNR, Brightness vs D/H</a:t>
            </a:r>
            <a:endParaRPr kumimoji="1" lang="ja-JP" altLang="en-US" sz="1050" dirty="0">
              <a:latin typeface="Arial Black" panose="020B0A04020102020204" pitchFamily="34" charset="0"/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366D2BF3-4CD7-4724-BA24-50B52E8E7C0D}"/>
              </a:ext>
            </a:extLst>
          </p:cNvPr>
          <p:cNvCxnSpPr>
            <a:cxnSpLocks/>
          </p:cNvCxnSpPr>
          <p:nvPr/>
        </p:nvCxnSpPr>
        <p:spPr>
          <a:xfrm flipH="1" flipV="1">
            <a:off x="3935165" y="5414408"/>
            <a:ext cx="43454" cy="200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E223D97-C29F-AC0A-D237-33706AA85F07}"/>
              </a:ext>
            </a:extLst>
          </p:cNvPr>
          <p:cNvCxnSpPr/>
          <p:nvPr/>
        </p:nvCxnSpPr>
        <p:spPr>
          <a:xfrm flipV="1">
            <a:off x="9389806" y="2818339"/>
            <a:ext cx="0" cy="340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EA6E09A-7DC1-E639-4CAA-0AD7713ADF29}"/>
              </a:ext>
            </a:extLst>
          </p:cNvPr>
          <p:cNvSpPr txBox="1"/>
          <p:nvPr/>
        </p:nvSpPr>
        <p:spPr>
          <a:xfrm rot="16200000">
            <a:off x="8320709" y="3959488"/>
            <a:ext cx="828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latin typeface="Arial Black" panose="020B0A04020102020204" pitchFamily="34" charset="0"/>
              </a:rPr>
              <a:t>baseline</a:t>
            </a:r>
            <a:endParaRPr kumimoji="1" lang="ja-JP" altLang="en-US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6762D26-F8DD-4B12-050C-21425435E245}"/>
              </a:ext>
            </a:extLst>
          </p:cNvPr>
          <p:cNvSpPr txBox="1"/>
          <p:nvPr/>
        </p:nvSpPr>
        <p:spPr>
          <a:xfrm rot="16200000">
            <a:off x="8858690" y="4044354"/>
            <a:ext cx="828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0000FF"/>
                </a:solidFill>
                <a:latin typeface="Arial Black" panose="020B0A04020102020204" pitchFamily="34" charset="0"/>
              </a:rPr>
              <a:t>1p/Halley</a:t>
            </a:r>
            <a:endParaRPr kumimoji="1" lang="ja-JP" altLang="en-US" sz="1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4EC843BD-77D9-3A24-ABBC-234199955943}"/>
              </a:ext>
            </a:extLst>
          </p:cNvPr>
          <p:cNvGrpSpPr/>
          <p:nvPr/>
        </p:nvGrpSpPr>
        <p:grpSpPr>
          <a:xfrm>
            <a:off x="3251672" y="4246857"/>
            <a:ext cx="3457436" cy="2485514"/>
            <a:chOff x="5553724" y="2930603"/>
            <a:chExt cx="3457436" cy="2485514"/>
          </a:xfrm>
        </p:grpSpPr>
        <p:pic>
          <p:nvPicPr>
            <p:cNvPr id="62" name="コンテンツ プレースホルダー 6">
              <a:extLst>
                <a:ext uri="{FF2B5EF4-FFF2-40B4-BE49-F238E27FC236}">
                  <a16:creationId xmlns:a16="http://schemas.microsoft.com/office/drawing/2014/main" id="{F94BAD7A-1F39-DA76-E878-EF385EA2C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904" t="1891" r="30969" b="46130"/>
            <a:stretch/>
          </p:blipFill>
          <p:spPr>
            <a:xfrm>
              <a:off x="5553724" y="2930603"/>
              <a:ext cx="3457436" cy="248551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D8E03512-13EA-7818-A18D-FFE843FFB1B5}"/>
                </a:ext>
              </a:extLst>
            </p:cNvPr>
            <p:cNvSpPr txBox="1"/>
            <p:nvPr/>
          </p:nvSpPr>
          <p:spPr>
            <a:xfrm>
              <a:off x="6641639" y="5002609"/>
              <a:ext cx="109556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05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 Cell on</a:t>
              </a:r>
              <a:endParaRPr kumimoji="1" lang="ja-JP" altLang="en-US" sz="105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DE0E62E5-1731-BD2B-3E3E-D80A9FDE6851}"/>
                </a:ext>
              </a:extLst>
            </p:cNvPr>
            <p:cNvSpPr txBox="1"/>
            <p:nvPr/>
          </p:nvSpPr>
          <p:spPr>
            <a:xfrm>
              <a:off x="5877702" y="3802261"/>
              <a:ext cx="109556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05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 Cell off</a:t>
              </a:r>
              <a:endParaRPr kumimoji="1" lang="ja-JP" altLang="en-US" sz="105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65526F79-36C8-E988-C4AD-4C46D8AC2397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>
              <a:off x="6425483" y="4056177"/>
              <a:ext cx="161249" cy="2919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896383E7-04F0-1B48-A7D9-B3439DBC3A79}"/>
                </a:ext>
              </a:extLst>
            </p:cNvPr>
            <p:cNvCxnSpPr>
              <a:cxnSpLocks/>
              <a:stCxn id="63" idx="0"/>
            </p:cNvCxnSpPr>
            <p:nvPr/>
          </p:nvCxnSpPr>
          <p:spPr>
            <a:xfrm flipH="1" flipV="1">
              <a:off x="6677963" y="4491457"/>
              <a:ext cx="511457" cy="5111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4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屋内, テーブル, 座る, 自転車 が含まれている画像&#10;&#10;自動的に生成された説明">
            <a:extLst>
              <a:ext uri="{FF2B5EF4-FFF2-40B4-BE49-F238E27FC236}">
                <a16:creationId xmlns:a16="http://schemas.microsoft.com/office/drawing/2014/main" id="{48636FF4-DAC9-4EEB-963F-F1F542ED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7229" r="11032" b="23968"/>
          <a:stretch/>
        </p:blipFill>
        <p:spPr>
          <a:xfrm>
            <a:off x="162224" y="3566402"/>
            <a:ext cx="4658839" cy="285041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5B560718-0EEF-4FB8-81F0-45ABECB1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2" y="588704"/>
            <a:ext cx="11005008" cy="644488"/>
          </a:xfrm>
        </p:spPr>
        <p:txBody>
          <a:bodyPr/>
          <a:lstStyle/>
          <a:p>
            <a:r>
              <a:rPr lang="en-US" altLang="ja-JP" dirty="0"/>
              <a:t>Development status (BBM activities)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1738A14-FA23-4FEF-AD95-FB96D78E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7" name="図 6" descr="屋外, 写真, 建物, 草 が含まれている画像&#10;&#10;自動的に生成された説明">
            <a:extLst>
              <a:ext uri="{FF2B5EF4-FFF2-40B4-BE49-F238E27FC236}">
                <a16:creationId xmlns:a16="http://schemas.microsoft.com/office/drawing/2014/main" id="{2F30D6B2-968B-4C81-9D47-08E33F67C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31" y="1422104"/>
            <a:ext cx="3195417" cy="17974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B124C4-ABC7-4B5D-AFAE-319FF31B6BC1}"/>
              </a:ext>
            </a:extLst>
          </p:cNvPr>
          <p:cNvSpPr txBox="1"/>
          <p:nvPr/>
        </p:nvSpPr>
        <p:spPr>
          <a:xfrm>
            <a:off x="3194117" y="6416816"/>
            <a:ext cx="17289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latin typeface="Arial Black" panose="020B0A04020102020204" pitchFamily="34" charset="0"/>
              </a:rPr>
              <a:t>Optical test (BBM)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27FC1D-511A-4370-9B0D-9D55D0AD97EF}"/>
              </a:ext>
            </a:extLst>
          </p:cNvPr>
          <p:cNvSpPr txBox="1"/>
          <p:nvPr/>
        </p:nvSpPr>
        <p:spPr>
          <a:xfrm>
            <a:off x="383994" y="3245574"/>
            <a:ext cx="22418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latin typeface="Arial Black" panose="020B0A04020102020204" pitchFamily="34" charset="0"/>
              </a:rPr>
              <a:t>Test image (iphone12mini)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0899D7-4BA6-497A-A401-F1804279ABE1}"/>
              </a:ext>
            </a:extLst>
          </p:cNvPr>
          <p:cNvSpPr txBox="1"/>
          <p:nvPr/>
        </p:nvSpPr>
        <p:spPr>
          <a:xfrm>
            <a:off x="9032512" y="3876841"/>
            <a:ext cx="304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Electronics functional test (BBM)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932E242-ABFB-47E2-A236-C3F0CD98A05C}"/>
              </a:ext>
            </a:extLst>
          </p:cNvPr>
          <p:cNvSpPr txBox="1"/>
          <p:nvPr/>
        </p:nvSpPr>
        <p:spPr>
          <a:xfrm>
            <a:off x="2316145" y="4561524"/>
            <a:ext cx="7615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b="1" dirty="0">
                <a:solidFill>
                  <a:srgbClr val="FFFF00"/>
                </a:solidFill>
                <a:latin typeface="Arial Black" panose="020B0A04020102020204" pitchFamily="34" charset="0"/>
              </a:rPr>
              <a:t>HI optics</a:t>
            </a:r>
            <a:endParaRPr kumimoji="1" lang="ja-JP" altLang="en-US" sz="9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B239AD9-A261-441E-BC65-FC658CE68DF4}"/>
              </a:ext>
            </a:extLst>
          </p:cNvPr>
          <p:cNvSpPr txBox="1"/>
          <p:nvPr/>
        </p:nvSpPr>
        <p:spPr>
          <a:xfrm>
            <a:off x="1706635" y="4736158"/>
            <a:ext cx="7615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b="1" dirty="0">
                <a:solidFill>
                  <a:srgbClr val="FFFF00"/>
                </a:solidFill>
                <a:latin typeface="Arial Black" panose="020B0A04020102020204" pitchFamily="34" charset="0"/>
              </a:rPr>
              <a:t>Cell(s)</a:t>
            </a:r>
            <a:endParaRPr kumimoji="1" lang="ja-JP" altLang="en-US" sz="9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849513-4373-484E-8A28-E8DFAF3A4502}"/>
              </a:ext>
            </a:extLst>
          </p:cNvPr>
          <p:cNvSpPr txBox="1"/>
          <p:nvPr/>
        </p:nvSpPr>
        <p:spPr>
          <a:xfrm>
            <a:off x="3365327" y="3784509"/>
            <a:ext cx="9343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00" b="1" dirty="0">
                <a:solidFill>
                  <a:srgbClr val="FFFF00"/>
                </a:solidFill>
                <a:latin typeface="Arial Black" panose="020B0A04020102020204" pitchFamily="34" charset="0"/>
              </a:rPr>
              <a:t>Test mirror</a:t>
            </a:r>
            <a:endParaRPr kumimoji="1" lang="ja-JP" altLang="en-US" sz="9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B033BC3-93FE-4980-8DF7-AD9BCAB8B63D}"/>
              </a:ext>
            </a:extLst>
          </p:cNvPr>
          <p:cNvSpPr txBox="1"/>
          <p:nvPr/>
        </p:nvSpPr>
        <p:spPr>
          <a:xfrm>
            <a:off x="674066" y="5325861"/>
            <a:ext cx="5944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1" dirty="0">
                <a:solidFill>
                  <a:srgbClr val="FFFF00"/>
                </a:solidFill>
                <a:latin typeface="Arial Black" panose="020B0A04020102020204" pitchFamily="34" charset="0"/>
              </a:rPr>
              <a:t>CMOS</a:t>
            </a:r>
            <a:endParaRPr kumimoji="1" lang="ja-JP" altLang="en-US" sz="9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図 20" descr="文字の書かれた紙&#10;&#10;低い精度で自動的に生成された説明">
            <a:extLst>
              <a:ext uri="{FF2B5EF4-FFF2-40B4-BE49-F238E27FC236}">
                <a16:creationId xmlns:a16="http://schemas.microsoft.com/office/drawing/2014/main" id="{8B4C9C6E-1F0A-447E-B546-006649A108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2" t="29852" r="35873" b="31884"/>
          <a:stretch/>
        </p:blipFill>
        <p:spPr>
          <a:xfrm>
            <a:off x="9417359" y="1401342"/>
            <a:ext cx="2497053" cy="2486052"/>
          </a:xfrm>
          <a:prstGeom prst="rect">
            <a:avLst/>
          </a:prstGeom>
          <a:ln w="12700">
            <a:noFill/>
          </a:ln>
        </p:spPr>
      </p:pic>
      <p:pic>
        <p:nvPicPr>
          <p:cNvPr id="23" name="図 22" descr="Cgで描かれた建物&#10;&#10;低い精度で自動的に生成された説明">
            <a:extLst>
              <a:ext uri="{FF2B5EF4-FFF2-40B4-BE49-F238E27FC236}">
                <a16:creationId xmlns:a16="http://schemas.microsoft.com/office/drawing/2014/main" id="{99D8C22F-15A9-4884-BB83-9C89923CE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 t="34848" r="36301" b="4729"/>
          <a:stretch/>
        </p:blipFill>
        <p:spPr>
          <a:xfrm rot="5400000">
            <a:off x="571461" y="1022929"/>
            <a:ext cx="1802803" cy="2590392"/>
          </a:xfrm>
          <a:prstGeom prst="rect">
            <a:avLst/>
          </a:prstGeom>
        </p:spPr>
      </p:pic>
      <p:pic>
        <p:nvPicPr>
          <p:cNvPr id="25" name="図 24" descr="屋内, 座る, 小さ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0BF72485-63E3-424C-8D3C-D9CD4C8C8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1" y="1409788"/>
            <a:ext cx="1958797" cy="2485827"/>
          </a:xfrm>
          <a:prstGeom prst="rect">
            <a:avLst/>
          </a:prstGeom>
        </p:spPr>
      </p:pic>
      <p:pic>
        <p:nvPicPr>
          <p:cNvPr id="27" name="図 26" descr="小さい, テレビ, リモコン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F29E2A77-CF08-4CF0-B768-DD281DA1C5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7" y="1440427"/>
            <a:ext cx="1344579" cy="1075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3C0CD45-05F4-4C0E-8FB4-D04B5EAF4B39}"/>
              </a:ext>
            </a:extLst>
          </p:cNvPr>
          <p:cNvSpPr/>
          <p:nvPr/>
        </p:nvSpPr>
        <p:spPr>
          <a:xfrm>
            <a:off x="733169" y="2173567"/>
            <a:ext cx="1022781" cy="481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5BB0D74-103B-45EF-B0D1-EF38476902DB}"/>
              </a:ext>
            </a:extLst>
          </p:cNvPr>
          <p:cNvSpPr txBox="1"/>
          <p:nvPr/>
        </p:nvSpPr>
        <p:spPr>
          <a:xfrm>
            <a:off x="3144999" y="3245574"/>
            <a:ext cx="273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latin typeface="Arial Black" panose="020B0A04020102020204" pitchFamily="34" charset="0"/>
              </a:rPr>
              <a:t>Test image (through BBM optics)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86883F93-B34F-457D-ADFB-15FCA0524D1A}"/>
              </a:ext>
            </a:extLst>
          </p:cNvPr>
          <p:cNvCxnSpPr>
            <a:cxnSpLocks/>
          </p:cNvCxnSpPr>
          <p:nvPr/>
        </p:nvCxnSpPr>
        <p:spPr>
          <a:xfrm flipV="1">
            <a:off x="1755950" y="1416723"/>
            <a:ext cx="1107781" cy="756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0CD7092-B695-4B1A-B1C8-F62821F91CE3}"/>
              </a:ext>
            </a:extLst>
          </p:cNvPr>
          <p:cNvCxnSpPr>
            <a:cxnSpLocks/>
          </p:cNvCxnSpPr>
          <p:nvPr/>
        </p:nvCxnSpPr>
        <p:spPr>
          <a:xfrm>
            <a:off x="1755950" y="2654779"/>
            <a:ext cx="1107781" cy="5878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C3669E8-1F57-4E55-B487-F0A2697E51CF}"/>
              </a:ext>
            </a:extLst>
          </p:cNvPr>
          <p:cNvSpPr txBox="1"/>
          <p:nvPr/>
        </p:nvSpPr>
        <p:spPr>
          <a:xfrm>
            <a:off x="6575584" y="3895615"/>
            <a:ext cx="154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VT (cell BBM)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EFAEC72-9056-402A-8ED9-132732421579}"/>
              </a:ext>
            </a:extLst>
          </p:cNvPr>
          <p:cNvSpPr txBox="1"/>
          <p:nvPr/>
        </p:nvSpPr>
        <p:spPr>
          <a:xfrm>
            <a:off x="8298505" y="2465119"/>
            <a:ext cx="1009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Filament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F95E1CC-FAEC-4712-BAD7-38A3C66D3BA2}"/>
              </a:ext>
            </a:extLst>
          </p:cNvPr>
          <p:cNvSpPr txBox="1"/>
          <p:nvPr/>
        </p:nvSpPr>
        <p:spPr>
          <a:xfrm>
            <a:off x="7652505" y="6278315"/>
            <a:ext cx="400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I.I. attachment with FOP </a:t>
            </a:r>
            <a:r>
              <a:rPr lang="en-US" altLang="ja-JP" sz="1200" dirty="0">
                <a:latin typeface="Arial Black" panose="020B0A04020102020204" pitchFamily="34" charset="0"/>
              </a:rPr>
              <a:t>and </a:t>
            </a:r>
            <a:r>
              <a:rPr kumimoji="1" lang="en-US" altLang="ja-JP" sz="1200" dirty="0">
                <a:latin typeface="Arial Black" panose="020B0A04020102020204" pitchFamily="34" charset="0"/>
              </a:rPr>
              <a:t>CMOS (GSENSE) 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pic>
        <p:nvPicPr>
          <p:cNvPr id="60" name="図 59" descr="屋内, テーブル, 座る, カップ が含まれている画像&#10;&#10;自動的に生成された説明">
            <a:extLst>
              <a:ext uri="{FF2B5EF4-FFF2-40B4-BE49-F238E27FC236}">
                <a16:creationId xmlns:a16="http://schemas.microsoft.com/office/drawing/2014/main" id="{92D3CA86-CE98-4754-9268-345BCAC32D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28082" r="29810" b="19476"/>
          <a:stretch/>
        </p:blipFill>
        <p:spPr>
          <a:xfrm rot="16200000">
            <a:off x="5752086" y="4499092"/>
            <a:ext cx="1925841" cy="1671305"/>
          </a:xfrm>
          <a:prstGeom prst="rect">
            <a:avLst/>
          </a:prstGeom>
          <a:ln w="12700">
            <a:noFill/>
          </a:ln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A893A1B-12B3-413C-BA86-62403E2D0750}"/>
              </a:ext>
            </a:extLst>
          </p:cNvPr>
          <p:cNvSpPr txBox="1"/>
          <p:nvPr/>
        </p:nvSpPr>
        <p:spPr>
          <a:xfrm>
            <a:off x="5851296" y="6269296"/>
            <a:ext cx="17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Image Intensifier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C477462-DE15-4316-93BA-0B5EB7D4ADD1}"/>
              </a:ext>
            </a:extLst>
          </p:cNvPr>
          <p:cNvSpPr txBox="1"/>
          <p:nvPr/>
        </p:nvSpPr>
        <p:spPr>
          <a:xfrm rot="4522528">
            <a:off x="8296692" y="1855015"/>
            <a:ext cx="8430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Black" panose="020B0A04020102020204" pitchFamily="34" charset="0"/>
              </a:rPr>
              <a:t>3 mm</a:t>
            </a:r>
            <a:endParaRPr lang="ja-JP" altLang="en-US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D537F9E4-8106-42D1-BE8B-2F87FEBC0136}"/>
              </a:ext>
            </a:extLst>
          </p:cNvPr>
          <p:cNvCxnSpPr>
            <a:cxnSpLocks/>
          </p:cNvCxnSpPr>
          <p:nvPr/>
        </p:nvCxnSpPr>
        <p:spPr>
          <a:xfrm>
            <a:off x="8512665" y="1579408"/>
            <a:ext cx="167431" cy="678872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図 65">
            <a:extLst>
              <a:ext uri="{FF2B5EF4-FFF2-40B4-BE49-F238E27FC236}">
                <a16:creationId xmlns:a16="http://schemas.microsoft.com/office/drawing/2014/main" id="{434E7C5C-C8C2-4039-967E-9979DF225B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28014" r="7239" b="22855"/>
          <a:stretch/>
        </p:blipFill>
        <p:spPr>
          <a:xfrm>
            <a:off x="8210502" y="4371824"/>
            <a:ext cx="3227946" cy="19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2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375790-4EE7-40EA-874D-CFD6E47C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4C5D1E-873E-49E2-B410-BF1838707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8" y="1659868"/>
            <a:ext cx="6132871" cy="50315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>
                <a:latin typeface="Arial Black" panose="020B0A04020102020204" pitchFamily="34" charset="0"/>
              </a:rPr>
              <a:t>HI on B1 spacecraft </a:t>
            </a:r>
          </a:p>
          <a:p>
            <a:pPr lvl="1">
              <a:lnSpc>
                <a:spcPct val="120000"/>
              </a:lnSpc>
            </a:pPr>
            <a:r>
              <a:rPr kumimoji="1" lang="en-US" altLang="ja-JP" dirty="0">
                <a:latin typeface="Arial Black" panose="020B0A04020102020204" pitchFamily="34" charset="0"/>
              </a:rPr>
              <a:t>HI (Hydrogen Imager) will make a Ly-alpha (121.6nm) imaging of comet coma.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Arial Black" panose="020B0A04020102020204" pitchFamily="34" charset="0"/>
              </a:rPr>
              <a:t>Science targets</a:t>
            </a:r>
          </a:p>
          <a:p>
            <a:pPr lvl="1">
              <a:lnSpc>
                <a:spcPct val="120000"/>
              </a:lnSpc>
            </a:pPr>
            <a:r>
              <a:rPr lang="en-US" altLang="ja-JP" dirty="0">
                <a:latin typeface="Arial Black" panose="020B0A04020102020204" pitchFamily="34" charset="0"/>
              </a:rPr>
              <a:t>Activity of the LPC.</a:t>
            </a:r>
          </a:p>
          <a:p>
            <a:pPr lvl="1">
              <a:lnSpc>
                <a:spcPct val="120000"/>
              </a:lnSpc>
            </a:pPr>
            <a:r>
              <a:rPr kumimoji="1" lang="en-US" altLang="ja-JP" dirty="0">
                <a:latin typeface="Arial Black" panose="020B0A04020102020204" pitchFamily="34" charset="0"/>
              </a:rPr>
              <a:t>D/H ratio and H temperature</a:t>
            </a:r>
            <a:r>
              <a:rPr lang="en-US" altLang="ja-JP" dirty="0">
                <a:latin typeface="Arial Black" panose="020B0A040201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kumimoji="1" lang="en-US" altLang="ja-JP" dirty="0">
                <a:latin typeface="Arial Black" panose="020B0A04020102020204" pitchFamily="34" charset="0"/>
              </a:rPr>
              <a:t>Current status</a:t>
            </a:r>
          </a:p>
          <a:p>
            <a:pPr lvl="1">
              <a:lnSpc>
                <a:spcPct val="120000"/>
              </a:lnSpc>
            </a:pPr>
            <a:r>
              <a:rPr kumimoji="1" lang="en-US" altLang="ja-JP" dirty="0">
                <a:latin typeface="Arial Black" panose="020B0A04020102020204" pitchFamily="34" charset="0"/>
              </a:rPr>
              <a:t>Basic design (hardware, software) </a:t>
            </a:r>
            <a:r>
              <a:rPr lang="en-US" altLang="ja-JP" dirty="0"/>
              <a:t>definition</a:t>
            </a:r>
            <a:r>
              <a:rPr kumimoji="1" lang="en-US" altLang="ja-JP" dirty="0">
                <a:latin typeface="Arial Black" panose="020B0A0402010202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Components BBM evaluation.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Feasibility study for various targets with coma mode calculations.</a:t>
            </a:r>
            <a:endParaRPr kumimoji="1" lang="en-US" altLang="ja-JP" dirty="0">
              <a:latin typeface="Arial Black" panose="020B0A040201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DA29BB-11A6-AF6C-8933-59205ABD0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9" r="46345" b="20717"/>
          <a:stretch/>
        </p:blipFill>
        <p:spPr>
          <a:xfrm>
            <a:off x="6617110" y="24752"/>
            <a:ext cx="4835012" cy="32702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B93891A-253E-896F-126C-88EB307D1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07" t="21219" b="20717"/>
          <a:stretch/>
        </p:blipFill>
        <p:spPr>
          <a:xfrm>
            <a:off x="7236541" y="3429000"/>
            <a:ext cx="4215581" cy="32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FC33F13-B7A3-4DF9-AE48-BE81E60D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8" y="546768"/>
            <a:ext cx="10967301" cy="727732"/>
          </a:xfrm>
        </p:spPr>
        <p:txBody>
          <a:bodyPr/>
          <a:lstStyle/>
          <a:p>
            <a:r>
              <a:rPr lang="en-US" altLang="ja-JP" dirty="0"/>
              <a:t>Block diagram and specifications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12B744-91F0-4A9B-B95E-C5E0126C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20E242F-9CA4-11E8-2507-5B37FD94FD31}"/>
              </a:ext>
            </a:extLst>
          </p:cNvPr>
          <p:cNvSpPr/>
          <p:nvPr/>
        </p:nvSpPr>
        <p:spPr>
          <a:xfrm>
            <a:off x="2426743" y="2421819"/>
            <a:ext cx="144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Cassegrain-type</a:t>
            </a:r>
            <a:r>
              <a:rPr lang="ja-JP" altLang="en-US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optics</a:t>
            </a:r>
            <a:endParaRPr kumimoji="1" lang="ja-JP" altLang="en-US" sz="1200" dirty="0">
              <a:solidFill>
                <a:schemeClr val="tx1"/>
              </a:solidFill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41020F8-79FA-0A3E-E5B1-B460C0066ECE}"/>
              </a:ext>
            </a:extLst>
          </p:cNvPr>
          <p:cNvSpPr/>
          <p:nvPr/>
        </p:nvSpPr>
        <p:spPr>
          <a:xfrm>
            <a:off x="4244798" y="2430286"/>
            <a:ext cx="1636716" cy="9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Absorption filters</a:t>
            </a:r>
            <a:endParaRPr lang="ja-JP" altLang="en-US" sz="1200" dirty="0">
              <a:solidFill>
                <a:schemeClr val="tx1"/>
              </a:solidFill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04CABFA-1775-F125-FE77-E148FF97E066}"/>
              </a:ext>
            </a:extLst>
          </p:cNvPr>
          <p:cNvSpPr/>
          <p:nvPr/>
        </p:nvSpPr>
        <p:spPr>
          <a:xfrm>
            <a:off x="8274564" y="2418764"/>
            <a:ext cx="18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Photon detector</a:t>
            </a:r>
            <a:endParaRPr kumimoji="1" lang="ja-JP" altLang="en-US" sz="1200" dirty="0">
              <a:solidFill>
                <a:schemeClr val="tx1"/>
              </a:solidFill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04F03278-6AE7-BB5A-6F11-AC04E8381D63}"/>
              </a:ext>
            </a:extLst>
          </p:cNvPr>
          <p:cNvSpPr/>
          <p:nvPr/>
        </p:nvSpPr>
        <p:spPr>
          <a:xfrm rot="5400000">
            <a:off x="7761249" y="2790286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C0A2DF4A-6E55-F355-8DC7-6ADE6AB361A0}"/>
              </a:ext>
            </a:extLst>
          </p:cNvPr>
          <p:cNvSpPr/>
          <p:nvPr/>
        </p:nvSpPr>
        <p:spPr>
          <a:xfrm rot="5400000">
            <a:off x="10046677" y="2775491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2672E701-015F-EB27-D4D3-E691953FA130}"/>
              </a:ext>
            </a:extLst>
          </p:cNvPr>
          <p:cNvSpPr/>
          <p:nvPr/>
        </p:nvSpPr>
        <p:spPr>
          <a:xfrm rot="5400000">
            <a:off x="1940173" y="2806028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B666B2A-4675-77D2-3299-AB9A99E0611C}"/>
              </a:ext>
            </a:extLst>
          </p:cNvPr>
          <p:cNvSpPr txBox="1"/>
          <p:nvPr/>
        </p:nvSpPr>
        <p:spPr>
          <a:xfrm>
            <a:off x="1024811" y="3541472"/>
            <a:ext cx="827502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</a:t>
            </a:r>
          </a:p>
        </p:txBody>
      </p:sp>
      <p:pic>
        <p:nvPicPr>
          <p:cNvPr id="51" name="Picture 9" descr="Halley's Comet on 12 March, 1986">
            <a:extLst>
              <a:ext uri="{FF2B5EF4-FFF2-40B4-BE49-F238E27FC236}">
                <a16:creationId xmlns:a16="http://schemas.microsoft.com/office/drawing/2014/main" id="{5CC909D1-EE9A-AAE8-E902-C8FEEC3E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" b="3380"/>
          <a:stretch>
            <a:fillRect/>
          </a:stretch>
        </p:blipFill>
        <p:spPr bwMode="auto">
          <a:xfrm>
            <a:off x="756082" y="2335146"/>
            <a:ext cx="1364961" cy="1090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66EBCA26-3F42-B7E3-B11B-3F6016ECFBE2}"/>
              </a:ext>
            </a:extLst>
          </p:cNvPr>
          <p:cNvSpPr/>
          <p:nvPr/>
        </p:nvSpPr>
        <p:spPr>
          <a:xfrm rot="5400000">
            <a:off x="3803156" y="2806028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E27B8D5-2B72-D307-C8C5-B0257D5CDFDC}"/>
              </a:ext>
            </a:extLst>
          </p:cNvPr>
          <p:cNvSpPr txBox="1"/>
          <p:nvPr/>
        </p:nvSpPr>
        <p:spPr>
          <a:xfrm>
            <a:off x="4293046" y="3424020"/>
            <a:ext cx="153838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Ly-alpha block</a:t>
            </a:r>
          </a:p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121.534nm (H)</a:t>
            </a:r>
          </a:p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121.567nm (D)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70AB740-3567-8C2E-7B91-024E8DDE9684}"/>
              </a:ext>
            </a:extLst>
          </p:cNvPr>
          <p:cNvSpPr txBox="1"/>
          <p:nvPr/>
        </p:nvSpPr>
        <p:spPr>
          <a:xfrm>
            <a:off x="8423225" y="3470825"/>
            <a:ext cx="1666072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Photon counting</a:t>
            </a:r>
          </a:p>
          <a:p>
            <a:r>
              <a:rPr lang="ja-JP" altLang="en-US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Imaging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7037899-0A50-4176-4761-881F091EC4C3}"/>
              </a:ext>
            </a:extLst>
          </p:cNvPr>
          <p:cNvSpPr/>
          <p:nvPr/>
        </p:nvSpPr>
        <p:spPr>
          <a:xfrm>
            <a:off x="6314093" y="2433369"/>
            <a:ext cx="1478717" cy="90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Band-pass filter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B7229CD-6696-39F2-103E-82CA71666837}"/>
              </a:ext>
            </a:extLst>
          </p:cNvPr>
          <p:cNvSpPr txBox="1"/>
          <p:nvPr/>
        </p:nvSpPr>
        <p:spPr>
          <a:xfrm>
            <a:off x="6464366" y="3477102"/>
            <a:ext cx="119606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Bandpass (115-125nm</a:t>
            </a:r>
          </a:p>
        </p:txBody>
      </p:sp>
      <p:sp>
        <p:nvSpPr>
          <p:cNvPr id="63" name="二等辺三角形 62">
            <a:extLst>
              <a:ext uri="{FF2B5EF4-FFF2-40B4-BE49-F238E27FC236}">
                <a16:creationId xmlns:a16="http://schemas.microsoft.com/office/drawing/2014/main" id="{B48533D1-DC63-30EB-5455-8BBF3672CC67}"/>
              </a:ext>
            </a:extLst>
          </p:cNvPr>
          <p:cNvSpPr/>
          <p:nvPr/>
        </p:nvSpPr>
        <p:spPr>
          <a:xfrm rot="5400000">
            <a:off x="5822741" y="2781819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pic>
        <p:nvPicPr>
          <p:cNvPr id="29" name="図 28" descr="テーブル, 屋内, 紙, 座る が含まれている画像&#10;&#10;自動的に生成された説明">
            <a:extLst>
              <a:ext uri="{FF2B5EF4-FFF2-40B4-BE49-F238E27FC236}">
                <a16:creationId xmlns:a16="http://schemas.microsoft.com/office/drawing/2014/main" id="{1BA9E835-1273-F92B-FDD1-0572A51B4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5" t="38830" r="32232" b="14232"/>
          <a:stretch/>
        </p:blipFill>
        <p:spPr>
          <a:xfrm rot="10800000">
            <a:off x="2426743" y="1795755"/>
            <a:ext cx="494035" cy="553645"/>
          </a:xfrm>
          <a:prstGeom prst="rect">
            <a:avLst/>
          </a:prstGeom>
          <a:ln>
            <a:noFill/>
          </a:ln>
        </p:spPr>
      </p:pic>
      <p:pic>
        <p:nvPicPr>
          <p:cNvPr id="30" name="コンテンツ プレースホルダー 5" descr="屋内, 座る, 食品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124D5F9-D6B9-3D20-C1C6-37140AFD6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2" t="14577" r="10576"/>
          <a:stretch/>
        </p:blipFill>
        <p:spPr>
          <a:xfrm rot="5400000">
            <a:off x="3099832" y="1586461"/>
            <a:ext cx="754407" cy="779414"/>
          </a:xfrm>
          <a:prstGeom prst="rect">
            <a:avLst/>
          </a:prstGeom>
          <a:ln>
            <a:noFill/>
          </a:ln>
        </p:spPr>
      </p:pic>
      <p:pic>
        <p:nvPicPr>
          <p:cNvPr id="36" name="コンテンツ プレースホルダー 12" descr="座る, テーブル, 食品, ボトル が含まれている画像&#10;&#10;自動的に生成された説明">
            <a:extLst>
              <a:ext uri="{FF2B5EF4-FFF2-40B4-BE49-F238E27FC236}">
                <a16:creationId xmlns:a16="http://schemas.microsoft.com/office/drawing/2014/main" id="{F0D356E7-DBB4-8053-B6AB-2F137E39B0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1" t="44241" r="35482" b="24912"/>
          <a:stretch/>
        </p:blipFill>
        <p:spPr>
          <a:xfrm>
            <a:off x="6741868" y="1616731"/>
            <a:ext cx="669416" cy="748650"/>
          </a:xfrm>
          <a:prstGeom prst="rect">
            <a:avLst/>
          </a:prstGeom>
        </p:spPr>
      </p:pic>
      <p:pic>
        <p:nvPicPr>
          <p:cNvPr id="37" name="図 36" descr="屋内, テーブル, 座る, カップ が含まれている画像&#10;&#10;自動的に生成された説明">
            <a:extLst>
              <a:ext uri="{FF2B5EF4-FFF2-40B4-BE49-F238E27FC236}">
                <a16:creationId xmlns:a16="http://schemas.microsoft.com/office/drawing/2014/main" id="{9CB4CD0C-3A6F-10F3-D338-BFFA8103F4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28082" r="29810" b="19476"/>
          <a:stretch/>
        </p:blipFill>
        <p:spPr>
          <a:xfrm rot="16200000">
            <a:off x="8415185" y="1618994"/>
            <a:ext cx="787892" cy="683758"/>
          </a:xfrm>
          <a:prstGeom prst="rect">
            <a:avLst/>
          </a:prstGeom>
          <a:ln w="12700">
            <a:noFill/>
          </a:ln>
        </p:spPr>
      </p:pic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B692ABF3-623F-1B93-EF1E-7996D95CBDD8}"/>
              </a:ext>
            </a:extLst>
          </p:cNvPr>
          <p:cNvSpPr/>
          <p:nvPr/>
        </p:nvSpPr>
        <p:spPr>
          <a:xfrm>
            <a:off x="10514299" y="2589058"/>
            <a:ext cx="1080000" cy="540000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Elec.</a:t>
            </a:r>
          </a:p>
        </p:txBody>
      </p:sp>
      <p:pic>
        <p:nvPicPr>
          <p:cNvPr id="64" name="図 63" descr="文字の書かれた紙&#10;&#10;低い精度で自動的に生成された説明">
            <a:extLst>
              <a:ext uri="{FF2B5EF4-FFF2-40B4-BE49-F238E27FC236}">
                <a16:creationId xmlns:a16="http://schemas.microsoft.com/office/drawing/2014/main" id="{A2932A64-6CCE-BCF0-6B47-69974307BB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2" t="29852" r="35873" b="31884"/>
          <a:stretch/>
        </p:blipFill>
        <p:spPr>
          <a:xfrm>
            <a:off x="10332697" y="1542679"/>
            <a:ext cx="870814" cy="866977"/>
          </a:xfrm>
          <a:prstGeom prst="rect">
            <a:avLst/>
          </a:prstGeom>
          <a:ln w="12700">
            <a:noFill/>
          </a:ln>
        </p:spPr>
      </p:pic>
      <p:pic>
        <p:nvPicPr>
          <p:cNvPr id="12" name="図 11" descr="電子機器の部品&#10;&#10;低い精度で自動的に生成された説明">
            <a:extLst>
              <a:ext uri="{FF2B5EF4-FFF2-40B4-BE49-F238E27FC236}">
                <a16:creationId xmlns:a16="http://schemas.microsoft.com/office/drawing/2014/main" id="{882EF802-B941-1D7D-D5E5-CAC20552E5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35412" r="19584" b="9534"/>
          <a:stretch/>
        </p:blipFill>
        <p:spPr>
          <a:xfrm>
            <a:off x="11252347" y="1914535"/>
            <a:ext cx="524048" cy="495121"/>
          </a:xfrm>
          <a:prstGeom prst="rect">
            <a:avLst/>
          </a:prstGeom>
        </p:spPr>
      </p:pic>
      <p:pic>
        <p:nvPicPr>
          <p:cNvPr id="65" name="図 64" descr="電子機器の部品&#10;&#10;低い精度で自動的に生成された説明">
            <a:extLst>
              <a:ext uri="{FF2B5EF4-FFF2-40B4-BE49-F238E27FC236}">
                <a16:creationId xmlns:a16="http://schemas.microsoft.com/office/drawing/2014/main" id="{914CCC8D-7FD1-7252-7B64-BBD963D9EC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35412" r="19584" b="9534"/>
          <a:stretch/>
        </p:blipFill>
        <p:spPr>
          <a:xfrm>
            <a:off x="11249695" y="1372989"/>
            <a:ext cx="524048" cy="495121"/>
          </a:xfrm>
          <a:prstGeom prst="rect">
            <a:avLst/>
          </a:prstGeom>
        </p:spPr>
      </p:pic>
      <p:pic>
        <p:nvPicPr>
          <p:cNvPr id="14" name="図 13" descr="ガラスの花瓶&#10;&#10;低い精度で自動的に生成された説明">
            <a:extLst>
              <a:ext uri="{FF2B5EF4-FFF2-40B4-BE49-F238E27FC236}">
                <a16:creationId xmlns:a16="http://schemas.microsoft.com/office/drawing/2014/main" id="{DCC0EEE5-7AF9-5250-45ED-1F2854AD72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2"/>
          <a:stretch/>
        </p:blipFill>
        <p:spPr>
          <a:xfrm>
            <a:off x="4301814" y="1574607"/>
            <a:ext cx="683757" cy="797118"/>
          </a:xfrm>
          <a:prstGeom prst="rect">
            <a:avLst/>
          </a:prstGeom>
        </p:spPr>
      </p:pic>
      <p:pic>
        <p:nvPicPr>
          <p:cNvPr id="66" name="図 65" descr="ガラスの花瓶&#10;&#10;低い精度で自動的に生成された説明">
            <a:extLst>
              <a:ext uri="{FF2B5EF4-FFF2-40B4-BE49-F238E27FC236}">
                <a16:creationId xmlns:a16="http://schemas.microsoft.com/office/drawing/2014/main" id="{B2E43DAC-2616-0A30-1349-173834AAC8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2"/>
          <a:stretch/>
        </p:blipFill>
        <p:spPr>
          <a:xfrm>
            <a:off x="5078763" y="1569690"/>
            <a:ext cx="683757" cy="797118"/>
          </a:xfrm>
          <a:prstGeom prst="rect">
            <a:avLst/>
          </a:prstGeom>
        </p:spPr>
      </p:pic>
      <p:pic>
        <p:nvPicPr>
          <p:cNvPr id="16" name="図 15" descr="ネクタイを締める手&#10;&#10;中程度の精度で自動的に生成された説明">
            <a:extLst>
              <a:ext uri="{FF2B5EF4-FFF2-40B4-BE49-F238E27FC236}">
                <a16:creationId xmlns:a16="http://schemas.microsoft.com/office/drawing/2014/main" id="{B8CE45FF-8224-E2AC-BC33-9AFF44057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30405" r="54170" b="29585"/>
          <a:stretch/>
        </p:blipFill>
        <p:spPr>
          <a:xfrm>
            <a:off x="9200667" y="1542680"/>
            <a:ext cx="589223" cy="787892"/>
          </a:xfrm>
          <a:prstGeom prst="rect">
            <a:avLst/>
          </a:prstGeom>
        </p:spPr>
      </p:pic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25952BF4-3EFC-7340-E4A7-40E04D4B3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17364"/>
              </p:ext>
            </p:extLst>
          </p:nvPr>
        </p:nvGraphicFramePr>
        <p:xfrm>
          <a:off x="502870" y="4216369"/>
          <a:ext cx="1118626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038">
                  <a:extLst>
                    <a:ext uri="{9D8B030D-6E8A-4147-A177-3AD203B41FA5}">
                      <a16:colId xmlns:a16="http://schemas.microsoft.com/office/drawing/2014/main" val="2903686698"/>
                    </a:ext>
                  </a:extLst>
                </a:gridCol>
                <a:gridCol w="8643222">
                  <a:extLst>
                    <a:ext uri="{9D8B030D-6E8A-4147-A177-3AD203B41FA5}">
                      <a16:colId xmlns:a16="http://schemas.microsoft.com/office/drawing/2014/main" val="3978718081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Optics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Photon </a:t>
                      </a:r>
                      <a:r>
                        <a:rPr lang="en-US" altLang="ja-JP" sz="1800" dirty="0">
                          <a:latin typeface="Arial Black" panose="020B0A04020102020204" pitchFamily="34" charset="0"/>
                        </a:rPr>
                        <a:t>correction by </a:t>
                      </a:r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Cassegrain-type telescope.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71715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Absorption filters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latin typeface="Arial Black" panose="020B0A04020102020204" pitchFamily="34" charset="0"/>
                        </a:rPr>
                        <a:t>H Ly-α (121.567nm) blocking, D Ly-α (121.533nm) blocking</a:t>
                      </a:r>
                      <a:endParaRPr kumimoji="1" lang="en-US" altLang="ja-JP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10454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Band-pass filter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Elimination of the VIS, UV (Center~120nm, FWHM~10nm).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9931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Photon detector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Conversion from photon to electron signal </a:t>
                      </a:r>
                      <a:r>
                        <a:rPr lang="en-US" altLang="ja-JP" sz="1800" dirty="0">
                          <a:latin typeface="Arial Black" panose="020B0A04020102020204" pitchFamily="34" charset="0"/>
                        </a:rPr>
                        <a:t>(I.I.+FOP+CMOS).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80339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>
                          <a:latin typeface="Arial Black" panose="020B0A04020102020204" pitchFamily="34" charset="0"/>
                        </a:rPr>
                        <a:t>Electronics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800" dirty="0">
                          <a:latin typeface="Arial Black" panose="020B0A04020102020204" pitchFamily="34" charset="0"/>
                        </a:rPr>
                        <a:t>Power supply for filament and control the photon detector with HV.</a:t>
                      </a:r>
                      <a:endParaRPr kumimoji="1" lang="ja-JP" altLang="en-US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0168375"/>
                  </a:ext>
                </a:extLst>
              </a:tr>
            </a:tbl>
          </a:graphicData>
        </a:graphic>
      </p:graphicFrame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AF8961A-3D57-45CB-1D22-D7EA6A8F6503}"/>
              </a:ext>
            </a:extLst>
          </p:cNvPr>
          <p:cNvSpPr txBox="1"/>
          <p:nvPr/>
        </p:nvSpPr>
        <p:spPr>
          <a:xfrm>
            <a:off x="2574566" y="3468000"/>
            <a:ext cx="114728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photon correction</a:t>
            </a:r>
          </a:p>
        </p:txBody>
      </p:sp>
    </p:spTree>
    <p:extLst>
      <p:ext uri="{BB962C8B-B14F-4D97-AF65-F5344CB8AC3E}">
        <p14:creationId xmlns:p14="http://schemas.microsoft.com/office/powerpoint/2010/main" val="176207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FC33F13-B7A3-4DF9-AE48-BE81E60D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8" y="546768"/>
            <a:ext cx="10967301" cy="727732"/>
          </a:xfrm>
        </p:spPr>
        <p:txBody>
          <a:bodyPr/>
          <a:lstStyle/>
          <a:p>
            <a:r>
              <a:rPr lang="en-US" altLang="ja-JP" dirty="0"/>
              <a:t>Block diagram and specifications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12B744-91F0-4A9B-B95E-C5E0126C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3</a:t>
            </a:fld>
            <a:endParaRPr kumimoji="1" lang="ja-JP" altLang="en-US"/>
          </a:p>
        </p:txBody>
      </p:sp>
      <p:graphicFrame>
        <p:nvGraphicFramePr>
          <p:cNvPr id="21" name="表 4">
            <a:extLst>
              <a:ext uri="{FF2B5EF4-FFF2-40B4-BE49-F238E27FC236}">
                <a16:creationId xmlns:a16="http://schemas.microsoft.com/office/drawing/2014/main" id="{8A655391-BACC-484F-A44C-AE73EFB7DC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632955"/>
              </p:ext>
            </p:extLst>
          </p:nvPr>
        </p:nvGraphicFramePr>
        <p:xfrm>
          <a:off x="609664" y="3892877"/>
          <a:ext cx="11219874" cy="27955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14818">
                  <a:extLst>
                    <a:ext uri="{9D8B030D-6E8A-4147-A177-3AD203B41FA5}">
                      <a16:colId xmlns:a16="http://schemas.microsoft.com/office/drawing/2014/main" val="3827629527"/>
                    </a:ext>
                  </a:extLst>
                </a:gridCol>
                <a:gridCol w="1995805">
                  <a:extLst>
                    <a:ext uri="{9D8B030D-6E8A-4147-A177-3AD203B41FA5}">
                      <a16:colId xmlns:a16="http://schemas.microsoft.com/office/drawing/2014/main" val="1352217823"/>
                    </a:ext>
                  </a:extLst>
                </a:gridCol>
                <a:gridCol w="7509251">
                  <a:extLst>
                    <a:ext uri="{9D8B030D-6E8A-4147-A177-3AD203B41FA5}">
                      <a16:colId xmlns:a16="http://schemas.microsoft.com/office/drawing/2014/main" val="2095119290"/>
                    </a:ext>
                  </a:extLst>
                </a:gridCol>
              </a:tblGrid>
              <a:tr h="37310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Parameters</a:t>
                      </a:r>
                      <a:endParaRPr kumimoji="1" lang="ja-JP" altLang="en-US" sz="1400" dirty="0"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Values</a:t>
                      </a:r>
                      <a:endParaRPr kumimoji="1" lang="ja-JP" altLang="en-US" sz="1400" dirty="0"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Note</a:t>
                      </a:r>
                      <a:endParaRPr kumimoji="1" lang="ja-JP" altLang="en-US" sz="1400" dirty="0"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08518"/>
                  </a:ext>
                </a:extLst>
              </a:tr>
              <a:tr h="37310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Mass, size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&lt;2.5U, &lt;1.75 kg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Inc. baffle, electronics (600g)</a:t>
                      </a:r>
                      <a:endParaRPr kumimoji="1" lang="ja-JP" altLang="en-US" sz="14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301788"/>
                  </a:ext>
                </a:extLst>
              </a:tr>
              <a:tr h="37310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FOV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4.5°x4.5°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256x256 (spot diagram ~0.02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°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), 2k x 2k CMOS (5.5um/pix)</a:t>
                      </a:r>
                      <a:endParaRPr kumimoji="1" lang="ja-JP" altLang="en-US" sz="14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181076"/>
                  </a:ext>
                </a:extLst>
              </a:tr>
              <a:tr h="37310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Aperture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Φ60 [mm]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Al/MgF</a:t>
                      </a:r>
                      <a:r>
                        <a:rPr kumimoji="1" lang="en-US" altLang="ja-JP" sz="1400" baseline="-25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coating, focal length = 261 [mm] (F/4.35) (TBD)</a:t>
                      </a:r>
                      <a:endParaRPr kumimoji="1" lang="ja-JP" altLang="en-US" sz="14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794461"/>
                  </a:ext>
                </a:extLst>
              </a:tr>
              <a:tr h="37310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Ly-α filter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Φ35 [mm], 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L=40 [mm]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Ly-α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(D/H) absorption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by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resonance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scattering, MgF</a:t>
                      </a:r>
                      <a:r>
                        <a:rPr kumimoji="1" lang="en-US" altLang="ja-JP" sz="1400" baseline="-25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(t=1mmx4), T. (total): 10-25% (filament off)</a:t>
                      </a:r>
                      <a:endParaRPr kumimoji="1" lang="ja-JP" altLang="en-US" sz="14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878108"/>
                  </a:ext>
                </a:extLst>
              </a:tr>
              <a:tr h="392482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Bandpass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filter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Φ25.6 [mm]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Trans.~5% ( &lt;&lt;1% OI130.4 trans.) ,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FWHM: ~10nm</a:t>
                      </a:r>
                      <a:endParaRPr kumimoji="1" lang="ja-JP" altLang="en-US" sz="14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107254"/>
                  </a:ext>
                </a:extLst>
              </a:tr>
              <a:tr h="392482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Effective area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2x10</a:t>
                      </a:r>
                      <a:r>
                        <a:rPr kumimoji="1" lang="en-US" altLang="ja-JP" sz="1400" baseline="30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-3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[cm</a:t>
                      </a:r>
                      <a:r>
                        <a:rPr kumimoji="1" lang="en-US" altLang="ja-JP" sz="1400" baseline="30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]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(TBC)</a:t>
                      </a:r>
                      <a:endParaRPr kumimoji="1" lang="ja-JP" altLang="en-US" sz="1400" baseline="30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Geometrical: ~5 [cm</a:t>
                      </a:r>
                      <a:r>
                        <a:rPr kumimoji="1" lang="en-US" altLang="ja-JP" sz="1400" baseline="30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]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(w/ baffle), Eff.: ~0.007 [cm</a:t>
                      </a:r>
                      <a:r>
                        <a:rPr kumimoji="1" lang="en-US" altLang="ja-JP" sz="1400" baseline="30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], ~0.02 [cps/pix/</a:t>
                      </a:r>
                      <a:r>
                        <a:rPr kumimoji="1" lang="en-US" altLang="ja-JP" sz="1400" baseline="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kR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]</a:t>
                      </a:r>
                      <a:endParaRPr kumimoji="1" lang="ja-JP" altLang="en-US" sz="1400" baseline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248396"/>
                  </a:ext>
                </a:extLst>
              </a:tr>
            </a:tbl>
          </a:graphicData>
        </a:graphic>
      </p:graphicFrame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20E242F-9CA4-11E8-2507-5B37FD94FD31}"/>
              </a:ext>
            </a:extLst>
          </p:cNvPr>
          <p:cNvSpPr/>
          <p:nvPr/>
        </p:nvSpPr>
        <p:spPr>
          <a:xfrm>
            <a:off x="2426743" y="2097355"/>
            <a:ext cx="144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Cassegrain-type</a:t>
            </a:r>
            <a:r>
              <a:rPr lang="ja-JP" altLang="en-US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optics</a:t>
            </a:r>
            <a:endParaRPr kumimoji="1" lang="ja-JP" altLang="en-US" sz="1200" dirty="0">
              <a:solidFill>
                <a:schemeClr val="tx1"/>
              </a:solidFill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41020F8-79FA-0A3E-E5B1-B460C0066ECE}"/>
              </a:ext>
            </a:extLst>
          </p:cNvPr>
          <p:cNvSpPr/>
          <p:nvPr/>
        </p:nvSpPr>
        <p:spPr>
          <a:xfrm>
            <a:off x="4244798" y="2105822"/>
            <a:ext cx="1636716" cy="9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Absorption filters</a:t>
            </a:r>
            <a:endParaRPr lang="ja-JP" altLang="en-US" sz="1200" dirty="0">
              <a:solidFill>
                <a:schemeClr val="tx1"/>
              </a:solidFill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04CABFA-1775-F125-FE77-E148FF97E066}"/>
              </a:ext>
            </a:extLst>
          </p:cNvPr>
          <p:cNvSpPr/>
          <p:nvPr/>
        </p:nvSpPr>
        <p:spPr>
          <a:xfrm>
            <a:off x="8274564" y="2094300"/>
            <a:ext cx="18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Photon detector</a:t>
            </a:r>
            <a:endParaRPr kumimoji="1" lang="ja-JP" altLang="en-US" sz="1200" dirty="0">
              <a:solidFill>
                <a:schemeClr val="tx1"/>
              </a:solidFill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04F03278-6AE7-BB5A-6F11-AC04E8381D63}"/>
              </a:ext>
            </a:extLst>
          </p:cNvPr>
          <p:cNvSpPr/>
          <p:nvPr/>
        </p:nvSpPr>
        <p:spPr>
          <a:xfrm rot="5400000">
            <a:off x="7761249" y="2465822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C0A2DF4A-6E55-F355-8DC7-6ADE6AB361A0}"/>
              </a:ext>
            </a:extLst>
          </p:cNvPr>
          <p:cNvSpPr/>
          <p:nvPr/>
        </p:nvSpPr>
        <p:spPr>
          <a:xfrm rot="5400000">
            <a:off x="10046677" y="2451027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2672E701-015F-EB27-D4D3-E691953FA130}"/>
              </a:ext>
            </a:extLst>
          </p:cNvPr>
          <p:cNvSpPr/>
          <p:nvPr/>
        </p:nvSpPr>
        <p:spPr>
          <a:xfrm rot="5400000">
            <a:off x="1940173" y="2481564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B666B2A-4675-77D2-3299-AB9A99E0611C}"/>
              </a:ext>
            </a:extLst>
          </p:cNvPr>
          <p:cNvSpPr txBox="1"/>
          <p:nvPr/>
        </p:nvSpPr>
        <p:spPr>
          <a:xfrm>
            <a:off x="1024811" y="3217008"/>
            <a:ext cx="827502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</a:t>
            </a:r>
          </a:p>
        </p:txBody>
      </p:sp>
      <p:pic>
        <p:nvPicPr>
          <p:cNvPr id="51" name="Picture 9" descr="Halley's Comet on 12 March, 1986">
            <a:extLst>
              <a:ext uri="{FF2B5EF4-FFF2-40B4-BE49-F238E27FC236}">
                <a16:creationId xmlns:a16="http://schemas.microsoft.com/office/drawing/2014/main" id="{5CC909D1-EE9A-AAE8-E902-C8FEEC3E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" b="3380"/>
          <a:stretch>
            <a:fillRect/>
          </a:stretch>
        </p:blipFill>
        <p:spPr bwMode="auto">
          <a:xfrm>
            <a:off x="756082" y="2010682"/>
            <a:ext cx="1364961" cy="1090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66EBCA26-3F42-B7E3-B11B-3F6016ECFBE2}"/>
              </a:ext>
            </a:extLst>
          </p:cNvPr>
          <p:cNvSpPr/>
          <p:nvPr/>
        </p:nvSpPr>
        <p:spPr>
          <a:xfrm rot="5400000">
            <a:off x="3803156" y="2481564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CDACCA8-5569-A755-706C-471DFCF2DDCD}"/>
              </a:ext>
            </a:extLst>
          </p:cNvPr>
          <p:cNvSpPr txBox="1"/>
          <p:nvPr/>
        </p:nvSpPr>
        <p:spPr>
          <a:xfrm>
            <a:off x="2574566" y="3143536"/>
            <a:ext cx="114728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photon correction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E27B8D5-2B72-D307-C8C5-B0257D5CDFDC}"/>
              </a:ext>
            </a:extLst>
          </p:cNvPr>
          <p:cNvSpPr txBox="1"/>
          <p:nvPr/>
        </p:nvSpPr>
        <p:spPr>
          <a:xfrm>
            <a:off x="4293046" y="3099556"/>
            <a:ext cx="153838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Ly-alpha block</a:t>
            </a:r>
          </a:p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121.534nm (H)</a:t>
            </a:r>
          </a:p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121.567nm (D)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70AB740-3567-8C2E-7B91-024E8DDE9684}"/>
              </a:ext>
            </a:extLst>
          </p:cNvPr>
          <p:cNvSpPr txBox="1"/>
          <p:nvPr/>
        </p:nvSpPr>
        <p:spPr>
          <a:xfrm>
            <a:off x="8423225" y="3146361"/>
            <a:ext cx="1666072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Photon counting</a:t>
            </a:r>
          </a:p>
          <a:p>
            <a:r>
              <a:rPr lang="ja-JP" altLang="en-US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Imaging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7037899-0A50-4176-4761-881F091EC4C3}"/>
              </a:ext>
            </a:extLst>
          </p:cNvPr>
          <p:cNvSpPr/>
          <p:nvPr/>
        </p:nvSpPr>
        <p:spPr>
          <a:xfrm>
            <a:off x="6314093" y="2108905"/>
            <a:ext cx="1478717" cy="90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Band-pass filter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B7229CD-6696-39F2-103E-82CA71666837}"/>
              </a:ext>
            </a:extLst>
          </p:cNvPr>
          <p:cNvSpPr txBox="1"/>
          <p:nvPr/>
        </p:nvSpPr>
        <p:spPr>
          <a:xfrm>
            <a:off x="6464366" y="3152638"/>
            <a:ext cx="119606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Arial Black" panose="020B0A0402010202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Bandpass (115-125nm</a:t>
            </a:r>
          </a:p>
        </p:txBody>
      </p:sp>
      <p:sp>
        <p:nvSpPr>
          <p:cNvPr id="63" name="二等辺三角形 62">
            <a:extLst>
              <a:ext uri="{FF2B5EF4-FFF2-40B4-BE49-F238E27FC236}">
                <a16:creationId xmlns:a16="http://schemas.microsoft.com/office/drawing/2014/main" id="{B48533D1-DC63-30EB-5455-8BBF3672CC67}"/>
              </a:ext>
            </a:extLst>
          </p:cNvPr>
          <p:cNvSpPr/>
          <p:nvPr/>
        </p:nvSpPr>
        <p:spPr>
          <a:xfrm rot="5400000">
            <a:off x="5822741" y="2457355"/>
            <a:ext cx="54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Black" panose="020B0A04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238DC10-2546-7295-CAAF-0EAE2028E635}"/>
              </a:ext>
            </a:extLst>
          </p:cNvPr>
          <p:cNvSpPr/>
          <p:nvPr/>
        </p:nvSpPr>
        <p:spPr>
          <a:xfrm>
            <a:off x="10514299" y="2264594"/>
            <a:ext cx="1080000" cy="540000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Elec.</a:t>
            </a:r>
          </a:p>
        </p:txBody>
      </p:sp>
    </p:spTree>
    <p:extLst>
      <p:ext uri="{BB962C8B-B14F-4D97-AF65-F5344CB8AC3E}">
        <p14:creationId xmlns:p14="http://schemas.microsoft.com/office/powerpoint/2010/main" val="429433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8711FF-E27A-4E64-97F5-D7077565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570580"/>
            <a:ext cx="11014435" cy="702531"/>
          </a:xfrm>
        </p:spPr>
        <p:txBody>
          <a:bodyPr>
            <a:normAutofit/>
          </a:bodyPr>
          <a:lstStyle/>
          <a:p>
            <a:r>
              <a:rPr lang="en-US" altLang="ja-JP" dirty="0"/>
              <a:t>Optics</a:t>
            </a:r>
            <a:r>
              <a:rPr kumimoji="1" lang="en-US" altLang="ja-JP" dirty="0"/>
              <a:t> (Al+MgF</a:t>
            </a:r>
            <a:r>
              <a:rPr kumimoji="1" lang="en-US" altLang="ja-JP" baseline="-25000" dirty="0"/>
              <a:t>2 </a:t>
            </a:r>
            <a:r>
              <a:rPr kumimoji="1" lang="en-US" altLang="ja-JP" dirty="0"/>
              <a:t>Mirror) and Bandpass filter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42604FF-4D8C-469B-B20F-2CE98867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コンテンツ プレースホルダー 5" descr="屋内, 座る, 食品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EF598F2-CD6A-45E7-8BCD-AA461B8EDF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096" t="10589" r="9975" b="-1"/>
          <a:stretch/>
        </p:blipFill>
        <p:spPr>
          <a:xfrm rot="5400000">
            <a:off x="312836" y="3938228"/>
            <a:ext cx="1822292" cy="1882046"/>
          </a:xfrm>
          <a:prstGeom prst="rect">
            <a:avLst/>
          </a:prstGeom>
        </p:spPr>
      </p:pic>
      <p:pic>
        <p:nvPicPr>
          <p:cNvPr id="7" name="図 6" descr="テーブル, 屋内, 紙, 座る が含まれている画像&#10;&#10;自動的に生成された説明">
            <a:extLst>
              <a:ext uri="{FF2B5EF4-FFF2-40B4-BE49-F238E27FC236}">
                <a16:creationId xmlns:a16="http://schemas.microsoft.com/office/drawing/2014/main" id="{770B77DA-3451-4F9F-B284-BF2BF9866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5" t="38830" r="19184" b="14232"/>
          <a:stretch/>
        </p:blipFill>
        <p:spPr>
          <a:xfrm>
            <a:off x="282961" y="2415034"/>
            <a:ext cx="1882046" cy="1490180"/>
          </a:xfrm>
          <a:prstGeom prst="rect">
            <a:avLst/>
          </a:prstGeom>
        </p:spPr>
      </p:pic>
      <p:pic>
        <p:nvPicPr>
          <p:cNvPr id="23" name="コンテンツ プレースホルダー 22">
            <a:extLst>
              <a:ext uri="{FF2B5EF4-FFF2-40B4-BE49-F238E27FC236}">
                <a16:creationId xmlns:a16="http://schemas.microsoft.com/office/drawing/2014/main" id="{68EBB511-0F3F-4D8C-B7C3-4F406FC5C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8000" t="5203" r="4986"/>
          <a:stretch/>
        </p:blipFill>
        <p:spPr>
          <a:xfrm>
            <a:off x="2121847" y="3525913"/>
            <a:ext cx="3496707" cy="2956386"/>
          </a:xfrm>
          <a:prstGeom prst="rect">
            <a:avLst/>
          </a:prstGeom>
        </p:spPr>
      </p:pic>
      <p:sp>
        <p:nvSpPr>
          <p:cNvPr id="24" name="サブタイトル 2">
            <a:extLst>
              <a:ext uri="{FF2B5EF4-FFF2-40B4-BE49-F238E27FC236}">
                <a16:creationId xmlns:a16="http://schemas.microsoft.com/office/drawing/2014/main" id="{48E929C2-AE78-420D-9CAA-54D35CAFE7C8}"/>
              </a:ext>
            </a:extLst>
          </p:cNvPr>
          <p:cNvSpPr txBox="1">
            <a:spLocks/>
          </p:cNvSpPr>
          <p:nvPr/>
        </p:nvSpPr>
        <p:spPr>
          <a:xfrm>
            <a:off x="3582606" y="3399434"/>
            <a:ext cx="2222454" cy="479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00B050"/>
                </a:solidFill>
              </a:rPr>
              <a:t>R=65%@121.6nm</a:t>
            </a: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E643D219-62AB-44F5-BD6A-9352755ADD35}"/>
              </a:ext>
            </a:extLst>
          </p:cNvPr>
          <p:cNvSpPr/>
          <p:nvPr/>
        </p:nvSpPr>
        <p:spPr>
          <a:xfrm>
            <a:off x="3425547" y="3489859"/>
            <a:ext cx="227678" cy="857477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0EA4CF98-81F4-48E9-BBF8-EC9179C88CBC}"/>
              </a:ext>
            </a:extLst>
          </p:cNvPr>
          <p:cNvSpPr txBox="1">
            <a:spLocks/>
          </p:cNvSpPr>
          <p:nvPr/>
        </p:nvSpPr>
        <p:spPr>
          <a:xfrm rot="5400000">
            <a:off x="5326997" y="3993192"/>
            <a:ext cx="1166223" cy="479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/>
              <a:t>Al+MgF2</a:t>
            </a:r>
          </a:p>
        </p:txBody>
      </p:sp>
      <p:sp>
        <p:nvSpPr>
          <p:cNvPr id="27" name="サブタイトル 2">
            <a:extLst>
              <a:ext uri="{FF2B5EF4-FFF2-40B4-BE49-F238E27FC236}">
                <a16:creationId xmlns:a16="http://schemas.microsoft.com/office/drawing/2014/main" id="{FB9F9782-44C4-432E-8AA0-63AC9D3F6563}"/>
              </a:ext>
            </a:extLst>
          </p:cNvPr>
          <p:cNvSpPr txBox="1">
            <a:spLocks/>
          </p:cNvSpPr>
          <p:nvPr/>
        </p:nvSpPr>
        <p:spPr>
          <a:xfrm rot="5400000">
            <a:off x="5618552" y="4824199"/>
            <a:ext cx="583112" cy="479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/>
              <a:t>Al</a:t>
            </a:r>
          </a:p>
        </p:txBody>
      </p:sp>
      <p:sp>
        <p:nvSpPr>
          <p:cNvPr id="29" name="右中かっこ 28">
            <a:extLst>
              <a:ext uri="{FF2B5EF4-FFF2-40B4-BE49-F238E27FC236}">
                <a16:creationId xmlns:a16="http://schemas.microsoft.com/office/drawing/2014/main" id="{8C83422D-E0B8-4F25-A4A1-BB2450870CC7}"/>
              </a:ext>
            </a:extLst>
          </p:cNvPr>
          <p:cNvSpPr/>
          <p:nvPr/>
        </p:nvSpPr>
        <p:spPr>
          <a:xfrm>
            <a:off x="5592820" y="3770205"/>
            <a:ext cx="214042" cy="858130"/>
          </a:xfrm>
          <a:prstGeom prst="rightBrace">
            <a:avLst>
              <a:gd name="adj1" fmla="val 8333"/>
              <a:gd name="adj2" fmla="val 4697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F440C7AF-5344-4456-A165-9E362CACE9CF}"/>
              </a:ext>
            </a:extLst>
          </p:cNvPr>
          <p:cNvSpPr/>
          <p:nvPr/>
        </p:nvSpPr>
        <p:spPr>
          <a:xfrm>
            <a:off x="5591018" y="4787695"/>
            <a:ext cx="214042" cy="325548"/>
          </a:xfrm>
          <a:prstGeom prst="rightBrace">
            <a:avLst>
              <a:gd name="adj1" fmla="val 8333"/>
              <a:gd name="adj2" fmla="val 4697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0A698DC3-A968-48C5-B373-2A97618FD593}"/>
              </a:ext>
            </a:extLst>
          </p:cNvPr>
          <p:cNvSpPr txBox="1">
            <a:spLocks/>
          </p:cNvSpPr>
          <p:nvPr/>
        </p:nvSpPr>
        <p:spPr>
          <a:xfrm>
            <a:off x="121136" y="5853288"/>
            <a:ext cx="2205692" cy="276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200" dirty="0"/>
              <a:t>1</a:t>
            </a:r>
            <a:r>
              <a:rPr lang="en-US" altLang="ja-JP" sz="1200" baseline="30000" dirty="0"/>
              <a:t>st</a:t>
            </a:r>
            <a:r>
              <a:rPr lang="en-US" altLang="ja-JP" sz="1200" dirty="0"/>
              <a:t> and 2</a:t>
            </a:r>
            <a:r>
              <a:rPr lang="en-US" altLang="ja-JP" sz="1200" baseline="30000" dirty="0"/>
              <a:t>nd</a:t>
            </a:r>
            <a:r>
              <a:rPr lang="en-US" altLang="ja-JP" sz="1200" dirty="0"/>
              <a:t> mirror (BBM)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7B83CDA-C617-4A5C-9232-1FF094D448A6}"/>
              </a:ext>
            </a:extLst>
          </p:cNvPr>
          <p:cNvSpPr txBox="1"/>
          <p:nvPr/>
        </p:nvSpPr>
        <p:spPr>
          <a:xfrm>
            <a:off x="2001969" y="6375245"/>
            <a:ext cx="416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Reflectance of sample mirrors.  (coatings test)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pic>
        <p:nvPicPr>
          <p:cNvPr id="4" name="図 3" descr="人, 屋内, 座る, 女性 が含まれている画像&#10;&#10;自動的に生成された説明">
            <a:extLst>
              <a:ext uri="{FF2B5EF4-FFF2-40B4-BE49-F238E27FC236}">
                <a16:creationId xmlns:a16="http://schemas.microsoft.com/office/drawing/2014/main" id="{695A8FCC-08DF-4629-B20A-988CCB8D7E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2" t="33754" r="37585" b="44295"/>
          <a:stretch/>
        </p:blipFill>
        <p:spPr>
          <a:xfrm>
            <a:off x="2534499" y="2229555"/>
            <a:ext cx="1798093" cy="1141943"/>
          </a:xfrm>
          <a:prstGeom prst="rect">
            <a:avLst/>
          </a:prstGeom>
        </p:spPr>
      </p:pic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BCC65580-69D7-4860-94B4-449F670C7C18}"/>
              </a:ext>
            </a:extLst>
          </p:cNvPr>
          <p:cNvSpPr txBox="1">
            <a:spLocks/>
          </p:cNvSpPr>
          <p:nvPr/>
        </p:nvSpPr>
        <p:spPr>
          <a:xfrm>
            <a:off x="2534498" y="3029150"/>
            <a:ext cx="1451355" cy="276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200" dirty="0">
                <a:solidFill>
                  <a:schemeClr val="bg1"/>
                </a:solidFill>
              </a:rPr>
              <a:t>Sample mirror</a:t>
            </a:r>
          </a:p>
        </p:txBody>
      </p:sp>
      <p:pic>
        <p:nvPicPr>
          <p:cNvPr id="20" name="コンテンツ プレースホルダー 12" descr="座る, テーブル, 食品, ボトル が含まれている画像&#10;&#10;自動的に生成された説明">
            <a:extLst>
              <a:ext uri="{FF2B5EF4-FFF2-40B4-BE49-F238E27FC236}">
                <a16:creationId xmlns:a16="http://schemas.microsoft.com/office/drawing/2014/main" id="{72A1BA36-5E76-4369-9CD5-A30ECFEF2F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1" t="36612" r="29767" b="15824"/>
          <a:stretch/>
        </p:blipFill>
        <p:spPr>
          <a:xfrm rot="5400000">
            <a:off x="6466592" y="1983020"/>
            <a:ext cx="1304576" cy="1528251"/>
          </a:xfrm>
          <a:prstGeom prst="rect">
            <a:avLst/>
          </a:prstGeom>
        </p:spPr>
      </p:pic>
      <p:pic>
        <p:nvPicPr>
          <p:cNvPr id="21" name="図 20" descr="屋内, テーブル, 座る, 机 が含まれている画像&#10;&#10;自動的に生成された説明">
            <a:extLst>
              <a:ext uri="{FF2B5EF4-FFF2-40B4-BE49-F238E27FC236}">
                <a16:creationId xmlns:a16="http://schemas.microsoft.com/office/drawing/2014/main" id="{C9939EBF-ACD2-41EC-B7DD-4BD859A03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 t="36422" r="24715" b="33902"/>
          <a:stretch/>
        </p:blipFill>
        <p:spPr>
          <a:xfrm>
            <a:off x="8391042" y="2064081"/>
            <a:ext cx="2729238" cy="1335353"/>
          </a:xfrm>
          <a:prstGeom prst="rect">
            <a:avLst/>
          </a:prstGeom>
        </p:spPr>
      </p:pic>
      <p:pic>
        <p:nvPicPr>
          <p:cNvPr id="22" name="コンテンツ プレースホルダー 18">
            <a:extLst>
              <a:ext uri="{FF2B5EF4-FFF2-40B4-BE49-F238E27FC236}">
                <a16:creationId xmlns:a16="http://schemas.microsoft.com/office/drawing/2014/main" id="{866507C8-3FEF-4AFD-B594-8CF0A603A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500" y="3629866"/>
            <a:ext cx="3940685" cy="2955514"/>
          </a:xfrm>
          <a:prstGeom prst="rect">
            <a:avLst/>
          </a:prstGeom>
        </p:spPr>
      </p:pic>
      <p:sp>
        <p:nvSpPr>
          <p:cNvPr id="28" name="サブタイトル 2">
            <a:extLst>
              <a:ext uri="{FF2B5EF4-FFF2-40B4-BE49-F238E27FC236}">
                <a16:creationId xmlns:a16="http://schemas.microsoft.com/office/drawing/2014/main" id="{433EE385-0AFD-43C0-BF9D-1E394BC5E159}"/>
              </a:ext>
            </a:extLst>
          </p:cNvPr>
          <p:cNvSpPr txBox="1">
            <a:spLocks/>
          </p:cNvSpPr>
          <p:nvPr/>
        </p:nvSpPr>
        <p:spPr>
          <a:xfrm>
            <a:off x="8626342" y="3364653"/>
            <a:ext cx="2219421" cy="479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00B050"/>
                </a:solidFill>
              </a:rPr>
              <a:t>Trans.=7~9%</a:t>
            </a:r>
          </a:p>
        </p:txBody>
      </p:sp>
      <p:sp>
        <p:nvSpPr>
          <p:cNvPr id="32" name="矢印: 左右 31">
            <a:extLst>
              <a:ext uri="{FF2B5EF4-FFF2-40B4-BE49-F238E27FC236}">
                <a16:creationId xmlns:a16="http://schemas.microsoft.com/office/drawing/2014/main" id="{BAAD9A96-8CD9-4BFE-9ADE-16586AB53CB6}"/>
              </a:ext>
            </a:extLst>
          </p:cNvPr>
          <p:cNvSpPr/>
          <p:nvPr/>
        </p:nvSpPr>
        <p:spPr>
          <a:xfrm>
            <a:off x="8057134" y="4984825"/>
            <a:ext cx="1012500" cy="306930"/>
          </a:xfrm>
          <a:prstGeom prst="leftRightArrow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59E4F5A7-FBE5-42BC-9655-826133194544}"/>
              </a:ext>
            </a:extLst>
          </p:cNvPr>
          <p:cNvSpPr txBox="1">
            <a:spLocks/>
          </p:cNvSpPr>
          <p:nvPr/>
        </p:nvSpPr>
        <p:spPr>
          <a:xfrm>
            <a:off x="8158646" y="5291755"/>
            <a:ext cx="1343070" cy="3069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/>
              <a:t>FWHM~10nm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FC62FF3-2D51-4A3F-B9B5-56A5A0BA45B4}"/>
              </a:ext>
            </a:extLst>
          </p:cNvPr>
          <p:cNvSpPr txBox="1"/>
          <p:nvPr/>
        </p:nvSpPr>
        <p:spPr>
          <a:xfrm>
            <a:off x="7704631" y="6524478"/>
            <a:ext cx="2984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 Black" panose="020B0A04020102020204" pitchFamily="34" charset="0"/>
              </a:rPr>
              <a:t>Transmittance of BPF (BBM)</a:t>
            </a:r>
            <a:endParaRPr kumimoji="1"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FF8E036C-BA3A-425F-AC0B-504E5A8C0F73}"/>
              </a:ext>
            </a:extLst>
          </p:cNvPr>
          <p:cNvSpPr/>
          <p:nvPr/>
        </p:nvSpPr>
        <p:spPr>
          <a:xfrm>
            <a:off x="8449544" y="3441531"/>
            <a:ext cx="238219" cy="47144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D9750B-2E43-453E-BEC3-474407224406}"/>
              </a:ext>
            </a:extLst>
          </p:cNvPr>
          <p:cNvSpPr txBox="1"/>
          <p:nvPr/>
        </p:nvSpPr>
        <p:spPr>
          <a:xfrm>
            <a:off x="8923064" y="3132615"/>
            <a:ext cx="2314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Arial Black" panose="020B0A04020102020204" pitchFamily="34" charset="0"/>
              </a:rPr>
              <a:t>BPF</a:t>
            </a:r>
            <a:r>
              <a:rPr lang="en-US" altLang="ja-JP" sz="1200" dirty="0">
                <a:solidFill>
                  <a:schemeClr val="bg1"/>
                </a:solidFill>
                <a:latin typeface="Arial Black" panose="020B0A04020102020204" pitchFamily="34" charset="0"/>
              </a:rPr>
              <a:t>s (lab. Experiment)</a:t>
            </a:r>
            <a:endParaRPr kumimoji="1" lang="ja-JP" alt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6BB7B1C-0AC1-4A32-A19D-CFA2E569B7F0}"/>
              </a:ext>
            </a:extLst>
          </p:cNvPr>
          <p:cNvCxnSpPr>
            <a:cxnSpLocks/>
          </p:cNvCxnSpPr>
          <p:nvPr/>
        </p:nvCxnSpPr>
        <p:spPr>
          <a:xfrm>
            <a:off x="6096000" y="2094857"/>
            <a:ext cx="7584" cy="463040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484CA2CF-119F-C9B9-F2D0-B4384DAD17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31" t="32063" r="4390" b="54763"/>
          <a:stretch/>
        </p:blipFill>
        <p:spPr>
          <a:xfrm>
            <a:off x="282958" y="1289879"/>
            <a:ext cx="7777112" cy="719679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DF568A43-46A3-EC6A-3C30-D5A64D4CBD30}"/>
              </a:ext>
            </a:extLst>
          </p:cNvPr>
          <p:cNvSpPr/>
          <p:nvPr/>
        </p:nvSpPr>
        <p:spPr>
          <a:xfrm>
            <a:off x="1374687" y="1190102"/>
            <a:ext cx="1159812" cy="869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DB5BAA25-C0F7-2D35-6ECF-B168AD2A969C}"/>
              </a:ext>
            </a:extLst>
          </p:cNvPr>
          <p:cNvSpPr/>
          <p:nvPr/>
        </p:nvSpPr>
        <p:spPr>
          <a:xfrm>
            <a:off x="4171514" y="1190102"/>
            <a:ext cx="1159812" cy="869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880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9139DE-DDF0-4369-A00A-AE32703A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562824"/>
            <a:ext cx="11549269" cy="70658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Photon detector (Image Intensifier + FOP +CMOS)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8428459-BD24-43CC-BF20-BA73A6EA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18E5C3BA-B1E0-4BD2-A53D-45FE0950AF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730" t="35611" r="49479" b="3951"/>
          <a:stretch/>
        </p:blipFill>
        <p:spPr>
          <a:xfrm>
            <a:off x="1330218" y="4729925"/>
            <a:ext cx="2178601" cy="1882524"/>
          </a:xfrm>
        </p:spPr>
      </p:pic>
      <p:pic>
        <p:nvPicPr>
          <p:cNvPr id="10" name="コンテンツ プレースホルダー 6">
            <a:extLst>
              <a:ext uri="{FF2B5EF4-FFF2-40B4-BE49-F238E27FC236}">
                <a16:creationId xmlns:a16="http://schemas.microsoft.com/office/drawing/2014/main" id="{FADEEA17-CCE4-4BCB-96B0-1B78F5B6DB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867" t="58608" r="14989" b="3951"/>
          <a:stretch/>
        </p:blipFill>
        <p:spPr>
          <a:xfrm>
            <a:off x="5862743" y="2285984"/>
            <a:ext cx="6145862" cy="1917212"/>
          </a:xfr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A67EA3B-A108-46E1-B6A4-346607A9A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9" t="39743" r="26990" b="2767"/>
          <a:stretch/>
        </p:blipFill>
        <p:spPr>
          <a:xfrm>
            <a:off x="8354145" y="4252466"/>
            <a:ext cx="3507733" cy="24770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736E43-172F-4D2E-A225-1861E43C1564}"/>
              </a:ext>
            </a:extLst>
          </p:cNvPr>
          <p:cNvSpPr txBox="1"/>
          <p:nvPr/>
        </p:nvSpPr>
        <p:spPr>
          <a:xfrm>
            <a:off x="6071852" y="2170845"/>
            <a:ext cx="1949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Arial Black" panose="020B0A04020102020204" pitchFamily="34" charset="0"/>
              </a:rPr>
              <a:t>CMOS image (1 flame)</a:t>
            </a:r>
            <a:endParaRPr kumimoji="1" lang="ja-JP" altLang="en-US" sz="1100" dirty="0">
              <a:latin typeface="Arial Black" panose="020B0A040201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D4D02E-5030-424F-B2D2-A160DF846967}"/>
              </a:ext>
            </a:extLst>
          </p:cNvPr>
          <p:cNvSpPr txBox="1"/>
          <p:nvPr/>
        </p:nvSpPr>
        <p:spPr>
          <a:xfrm>
            <a:off x="8060070" y="2172133"/>
            <a:ext cx="3987533" cy="261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Arial Black" panose="020B0A04020102020204" pitchFamily="34" charset="0"/>
              </a:rPr>
              <a:t>Composite image (50 flames with centroid calc.)</a:t>
            </a:r>
            <a:endParaRPr kumimoji="1" lang="ja-JP" altLang="en-US" sz="1100" dirty="0">
              <a:latin typeface="Arial Black" panose="020B0A040201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09C2B54-D176-685F-97E9-3DB0445AFAC9}"/>
              </a:ext>
            </a:extLst>
          </p:cNvPr>
          <p:cNvGrpSpPr/>
          <p:nvPr/>
        </p:nvGrpSpPr>
        <p:grpSpPr>
          <a:xfrm>
            <a:off x="483106" y="2139173"/>
            <a:ext cx="5160027" cy="2850629"/>
            <a:chOff x="796231" y="1704308"/>
            <a:chExt cx="4444128" cy="2506861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6647BBF-52AC-4BAB-A652-0A7F14796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631" t="14408"/>
            <a:stretch/>
          </p:blipFill>
          <p:spPr>
            <a:xfrm>
              <a:off x="796231" y="1925027"/>
              <a:ext cx="4444128" cy="2286142"/>
            </a:xfrm>
            <a:prstGeom prst="rect">
              <a:avLst/>
            </a:prstGeom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47377C42-4BE8-4068-8D6B-1B90FAF263CC}"/>
                </a:ext>
              </a:extLst>
            </p:cNvPr>
            <p:cNvGrpSpPr/>
            <p:nvPr/>
          </p:nvGrpSpPr>
          <p:grpSpPr>
            <a:xfrm>
              <a:off x="1340174" y="2528889"/>
              <a:ext cx="720000" cy="900000"/>
              <a:chOff x="478200" y="2250284"/>
              <a:chExt cx="720000" cy="900000"/>
            </a:xfrm>
          </p:grpSpPr>
          <p:sp>
            <p:nvSpPr>
              <p:cNvPr id="3" name="矢印: 右 2">
                <a:extLst>
                  <a:ext uri="{FF2B5EF4-FFF2-40B4-BE49-F238E27FC236}">
                    <a16:creationId xmlns:a16="http://schemas.microsoft.com/office/drawing/2014/main" id="{8444FDFE-B100-4C7D-9DF7-B28E1A78549B}"/>
                  </a:ext>
                </a:extLst>
              </p:cNvPr>
              <p:cNvSpPr/>
              <p:nvPr/>
            </p:nvSpPr>
            <p:spPr>
              <a:xfrm>
                <a:off x="478200" y="2250284"/>
                <a:ext cx="720000" cy="900000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  <a:alpha val="3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51DD0D8-1AE1-43BD-8CEE-A8443F987B6B}"/>
                  </a:ext>
                </a:extLst>
              </p:cNvPr>
              <p:cNvSpPr txBox="1"/>
              <p:nvPr/>
            </p:nvSpPr>
            <p:spPr>
              <a:xfrm>
                <a:off x="557403" y="2584320"/>
                <a:ext cx="44012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100" dirty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UV</a:t>
                </a:r>
                <a:endParaRPr kumimoji="1" lang="ja-JP" altLang="en-US" sz="11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2E2607E9-F484-4F0E-8C76-7E558834F397}"/>
                </a:ext>
              </a:extLst>
            </p:cNvPr>
            <p:cNvGrpSpPr/>
            <p:nvPr/>
          </p:nvGrpSpPr>
          <p:grpSpPr>
            <a:xfrm>
              <a:off x="2256642" y="2957730"/>
              <a:ext cx="56992" cy="36000"/>
              <a:chOff x="2204011" y="2708550"/>
              <a:chExt cx="56992" cy="36000"/>
            </a:xfrm>
          </p:grpSpPr>
          <p:sp>
            <p:nvSpPr>
              <p:cNvPr id="6" name="楕円 5">
                <a:extLst>
                  <a:ext uri="{FF2B5EF4-FFF2-40B4-BE49-F238E27FC236}">
                    <a16:creationId xmlns:a16="http://schemas.microsoft.com/office/drawing/2014/main" id="{25E94B74-DD13-4245-8DCB-7E40C6F1D729}"/>
                  </a:ext>
                </a:extLst>
              </p:cNvPr>
              <p:cNvSpPr/>
              <p:nvPr/>
            </p:nvSpPr>
            <p:spPr>
              <a:xfrm>
                <a:off x="2225003" y="2708550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1A21E5F5-434F-4AC5-95F9-A623FD70396C}"/>
                  </a:ext>
                </a:extLst>
              </p:cNvPr>
              <p:cNvCxnSpPr/>
              <p:nvPr/>
            </p:nvCxnSpPr>
            <p:spPr>
              <a:xfrm>
                <a:off x="2204011" y="2726550"/>
                <a:ext cx="36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FBF6244B-1671-4911-AF4E-6F15598BE6FC}"/>
                </a:ext>
              </a:extLst>
            </p:cNvPr>
            <p:cNvGrpSpPr/>
            <p:nvPr/>
          </p:nvGrpSpPr>
          <p:grpSpPr>
            <a:xfrm>
              <a:off x="2371845" y="2941670"/>
              <a:ext cx="81000" cy="68119"/>
              <a:chOff x="2816603" y="2799266"/>
              <a:chExt cx="81000" cy="68119"/>
            </a:xfrm>
          </p:grpSpPr>
          <p:sp>
            <p:nvSpPr>
              <p:cNvPr id="20" name="楕円 19">
                <a:extLst>
                  <a:ext uri="{FF2B5EF4-FFF2-40B4-BE49-F238E27FC236}">
                    <a16:creationId xmlns:a16="http://schemas.microsoft.com/office/drawing/2014/main" id="{A115CF31-497A-499D-8BBE-387C82EF3168}"/>
                  </a:ext>
                </a:extLst>
              </p:cNvPr>
              <p:cNvSpPr/>
              <p:nvPr/>
            </p:nvSpPr>
            <p:spPr>
              <a:xfrm>
                <a:off x="2816603" y="2808527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楕円 31">
                <a:extLst>
                  <a:ext uri="{FF2B5EF4-FFF2-40B4-BE49-F238E27FC236}">
                    <a16:creationId xmlns:a16="http://schemas.microsoft.com/office/drawing/2014/main" id="{5544EBC7-4F26-4C4A-A371-53FA24CC2BF6}"/>
                  </a:ext>
                </a:extLst>
              </p:cNvPr>
              <p:cNvSpPr/>
              <p:nvPr/>
            </p:nvSpPr>
            <p:spPr>
              <a:xfrm>
                <a:off x="2834603" y="2831385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楕円 32">
                <a:extLst>
                  <a:ext uri="{FF2B5EF4-FFF2-40B4-BE49-F238E27FC236}">
                    <a16:creationId xmlns:a16="http://schemas.microsoft.com/office/drawing/2014/main" id="{A38D1F99-4EE4-4D71-B210-7FAFC08CEFB7}"/>
                  </a:ext>
                </a:extLst>
              </p:cNvPr>
              <p:cNvSpPr/>
              <p:nvPr/>
            </p:nvSpPr>
            <p:spPr>
              <a:xfrm>
                <a:off x="2843603" y="2806754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楕円 33">
                <a:extLst>
                  <a:ext uri="{FF2B5EF4-FFF2-40B4-BE49-F238E27FC236}">
                    <a16:creationId xmlns:a16="http://schemas.microsoft.com/office/drawing/2014/main" id="{B3F30E8A-46E7-45D1-8A0A-C8162B990158}"/>
                  </a:ext>
                </a:extLst>
              </p:cNvPr>
              <p:cNvSpPr/>
              <p:nvPr/>
            </p:nvSpPr>
            <p:spPr>
              <a:xfrm>
                <a:off x="2816603" y="2813385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76636DF5-5E43-49EC-B3DF-189D73106B72}"/>
                  </a:ext>
                </a:extLst>
              </p:cNvPr>
              <p:cNvSpPr/>
              <p:nvPr/>
            </p:nvSpPr>
            <p:spPr>
              <a:xfrm>
                <a:off x="2834603" y="2799266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>
                <a:extLst>
                  <a:ext uri="{FF2B5EF4-FFF2-40B4-BE49-F238E27FC236}">
                    <a16:creationId xmlns:a16="http://schemas.microsoft.com/office/drawing/2014/main" id="{7E22CBFB-7897-458C-AB49-03896E26D352}"/>
                  </a:ext>
                </a:extLst>
              </p:cNvPr>
              <p:cNvSpPr/>
              <p:nvPr/>
            </p:nvSpPr>
            <p:spPr>
              <a:xfrm>
                <a:off x="2861603" y="2829612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9AECCE3-E069-43E5-B658-F227334D6CE7}"/>
                </a:ext>
              </a:extLst>
            </p:cNvPr>
            <p:cNvSpPr txBox="1"/>
            <p:nvPr/>
          </p:nvSpPr>
          <p:spPr>
            <a:xfrm>
              <a:off x="3597978" y="1704308"/>
              <a:ext cx="1026654" cy="230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highlight>
                    <a:srgbClr val="FFFF00"/>
                  </a:highlight>
                  <a:latin typeface="Arial Black" panose="020B0A04020102020204" pitchFamily="34" charset="0"/>
                </a:rPr>
                <a:t>Vis. image</a:t>
              </a:r>
              <a:endParaRPr kumimoji="1" lang="ja-JP" altLang="en-US" sz="1100" dirty="0">
                <a:highlight>
                  <a:srgbClr val="FFFF00"/>
                </a:highlight>
                <a:latin typeface="Arial Black" panose="020B0A04020102020204" pitchFamily="34" charset="0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BBE6E2D-0B32-4190-95EC-CC996BE62DBD}"/>
                </a:ext>
              </a:extLst>
            </p:cNvPr>
            <p:cNvSpPr/>
            <p:nvPr/>
          </p:nvSpPr>
          <p:spPr>
            <a:xfrm>
              <a:off x="3244971" y="2536535"/>
              <a:ext cx="45719" cy="906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93F66FD9-20C3-4C7B-AD01-255E71F4D418}"/>
                </a:ext>
              </a:extLst>
            </p:cNvPr>
            <p:cNvSpPr/>
            <p:nvPr/>
          </p:nvSpPr>
          <p:spPr>
            <a:xfrm>
              <a:off x="4601772" y="2838000"/>
              <a:ext cx="45719" cy="3224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スマイル 53">
              <a:extLst>
                <a:ext uri="{FF2B5EF4-FFF2-40B4-BE49-F238E27FC236}">
                  <a16:creationId xmlns:a16="http://schemas.microsoft.com/office/drawing/2014/main" id="{E3258FEB-BA4D-452F-AB41-204B8BFAE18D}"/>
                </a:ext>
              </a:extLst>
            </p:cNvPr>
            <p:cNvSpPr/>
            <p:nvPr/>
          </p:nvSpPr>
          <p:spPr>
            <a:xfrm>
              <a:off x="1010141" y="2847789"/>
              <a:ext cx="288000" cy="288000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スマイル 54">
              <a:extLst>
                <a:ext uri="{FF2B5EF4-FFF2-40B4-BE49-F238E27FC236}">
                  <a16:creationId xmlns:a16="http://schemas.microsoft.com/office/drawing/2014/main" id="{8387145B-5CEE-4430-BEC0-FE5F6CBCD397}"/>
                </a:ext>
              </a:extLst>
            </p:cNvPr>
            <p:cNvSpPr/>
            <p:nvPr/>
          </p:nvSpPr>
          <p:spPr>
            <a:xfrm>
              <a:off x="3123830" y="2216917"/>
              <a:ext cx="288000" cy="288000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スマイル 55">
              <a:extLst>
                <a:ext uri="{FF2B5EF4-FFF2-40B4-BE49-F238E27FC236}">
                  <a16:creationId xmlns:a16="http://schemas.microsoft.com/office/drawing/2014/main" id="{EED379EE-DC2E-4760-84AE-4CE54D47D254}"/>
                </a:ext>
              </a:extLst>
            </p:cNvPr>
            <p:cNvSpPr/>
            <p:nvPr/>
          </p:nvSpPr>
          <p:spPr>
            <a:xfrm>
              <a:off x="4503491" y="2655641"/>
              <a:ext cx="144000" cy="144000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618C2140-6AC1-4734-8283-9BF66B654C45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V="1">
              <a:off x="3427355" y="1934370"/>
              <a:ext cx="683950" cy="3452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E3318156-C625-4DAF-8DB9-3091B90AA9CE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H="1" flipV="1">
              <a:off x="4111305" y="1934370"/>
              <a:ext cx="421615" cy="7212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図 39" descr="ネクタイを締める手&#10;&#10;中程度の精度で自動的に生成された説明">
            <a:extLst>
              <a:ext uri="{FF2B5EF4-FFF2-40B4-BE49-F238E27FC236}">
                <a16:creationId xmlns:a16="http://schemas.microsoft.com/office/drawing/2014/main" id="{CB461804-10A8-C140-7224-94399C9ACF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30405" r="54170" b="29585"/>
          <a:stretch/>
        </p:blipFill>
        <p:spPr>
          <a:xfrm>
            <a:off x="3773950" y="4989802"/>
            <a:ext cx="1118738" cy="149594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2EE3CA02-C862-FED7-25E8-6DC529389B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1" t="32063" r="4390" b="54763"/>
          <a:stretch/>
        </p:blipFill>
        <p:spPr>
          <a:xfrm>
            <a:off x="282958" y="1289879"/>
            <a:ext cx="7777112" cy="719679"/>
          </a:xfrm>
          <a:prstGeom prst="rect">
            <a:avLst/>
          </a:prstGeom>
        </p:spPr>
      </p:pic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C7ABA4A0-F3DF-6CB7-0471-1408E6636BC1}"/>
              </a:ext>
            </a:extLst>
          </p:cNvPr>
          <p:cNvSpPr/>
          <p:nvPr/>
        </p:nvSpPr>
        <p:spPr>
          <a:xfrm>
            <a:off x="5584106" y="1170811"/>
            <a:ext cx="1393163" cy="869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F4CD152-F964-9B04-E158-5482BDC10290}"/>
              </a:ext>
            </a:extLst>
          </p:cNvPr>
          <p:cNvSpPr txBox="1"/>
          <p:nvPr/>
        </p:nvSpPr>
        <p:spPr>
          <a:xfrm>
            <a:off x="5095718" y="4451757"/>
            <a:ext cx="3229144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 Black" panose="020B0A04020102020204" pitchFamily="34" charset="0"/>
              </a:rPr>
              <a:t>50fps CMOS image</a:t>
            </a:r>
          </a:p>
          <a:p>
            <a:r>
              <a:rPr lang="en-US" altLang="ja-JP" sz="1600" dirty="0">
                <a:latin typeface="Arial Black" panose="020B0A04020102020204" pitchFamily="34" charset="0"/>
              </a:rPr>
              <a:t>&lt;30,000 counts/flame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ja-JP" sz="1600" dirty="0">
                <a:solidFill>
                  <a:srgbClr val="FF0000"/>
                </a:solidFill>
                <a:latin typeface="Arial Black" panose="020B0A04020102020204" pitchFamily="34" charset="0"/>
              </a:rPr>
              <a:t>50 x 30,000 = 1.5Mcps</a:t>
            </a:r>
          </a:p>
          <a:p>
            <a:endParaRPr lang="en-US" altLang="ja-JP" sz="1600" dirty="0">
              <a:latin typeface="Arial Black" panose="020B0A04020102020204" pitchFamily="34" charset="0"/>
            </a:endParaRPr>
          </a:p>
          <a:p>
            <a:r>
              <a:rPr lang="en-US" altLang="ja-JP" sz="1600" dirty="0">
                <a:latin typeface="Arial Black" panose="020B0A04020102020204" pitchFamily="34" charset="0"/>
              </a:rPr>
              <a:t>x150 (MCP analog system)</a:t>
            </a:r>
          </a:p>
        </p:txBody>
      </p:sp>
      <p:sp>
        <p:nvSpPr>
          <p:cNvPr id="17" name="矢印: 上向き折線 16">
            <a:extLst>
              <a:ext uri="{FF2B5EF4-FFF2-40B4-BE49-F238E27FC236}">
                <a16:creationId xmlns:a16="http://schemas.microsoft.com/office/drawing/2014/main" id="{DDB81152-CEF1-39E0-DC81-61A3D7844010}"/>
              </a:ext>
            </a:extLst>
          </p:cNvPr>
          <p:cNvSpPr/>
          <p:nvPr/>
        </p:nvSpPr>
        <p:spPr>
          <a:xfrm rot="5400000">
            <a:off x="7880070" y="5838672"/>
            <a:ext cx="360000" cy="360000"/>
          </a:xfrm>
          <a:prstGeom prst="bent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2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4795358-4BB1-2D0C-102E-B3CBE51B3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3" b="42984"/>
          <a:stretch/>
        </p:blipFill>
        <p:spPr>
          <a:xfrm>
            <a:off x="6372004" y="2371919"/>
            <a:ext cx="5097182" cy="33426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1425565-9A65-4405-933D-3B269777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365125"/>
            <a:ext cx="11014166" cy="1325563"/>
          </a:xfrm>
        </p:spPr>
        <p:txBody>
          <a:bodyPr/>
          <a:lstStyle/>
          <a:p>
            <a:r>
              <a:rPr kumimoji="1" lang="en-US" altLang="ja-JP" dirty="0">
                <a:latin typeface="Arial Black" panose="020B0A04020102020204" pitchFamily="34" charset="0"/>
              </a:rPr>
              <a:t>Ly-alpha brightness?</a:t>
            </a:r>
            <a:endParaRPr kumimoji="1" lang="ja-JP" alt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83BE51B6-5C8B-43E9-AB10-8572E09751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4473743"/>
              </p:ext>
            </p:extLst>
          </p:nvPr>
        </p:nvGraphicFramePr>
        <p:xfrm>
          <a:off x="339634" y="2008061"/>
          <a:ext cx="5742116" cy="4177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5002">
                  <a:extLst>
                    <a:ext uri="{9D8B030D-6E8A-4147-A177-3AD203B41FA5}">
                      <a16:colId xmlns:a16="http://schemas.microsoft.com/office/drawing/2014/main" val="1382719390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val="2560021782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12249807"/>
                    </a:ext>
                  </a:extLst>
                </a:gridCol>
                <a:gridCol w="941388">
                  <a:extLst>
                    <a:ext uri="{9D8B030D-6E8A-4147-A177-3AD203B41FA5}">
                      <a16:colId xmlns:a16="http://schemas.microsoft.com/office/drawing/2014/main" val="2111918710"/>
                    </a:ext>
                  </a:extLst>
                </a:gridCol>
                <a:gridCol w="1001713">
                  <a:extLst>
                    <a:ext uri="{9D8B030D-6E8A-4147-A177-3AD203B41FA5}">
                      <a16:colId xmlns:a16="http://schemas.microsoft.com/office/drawing/2014/main" val="181250735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Comet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Period </a:t>
                      </a:r>
                    </a:p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[</a:t>
                      </a:r>
                      <a:r>
                        <a:rPr lang="en-GB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yr</a:t>
                      </a:r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B max.</a:t>
                      </a:r>
                    </a:p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[</a:t>
                      </a:r>
                      <a:r>
                        <a:rPr lang="en-GB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kR</a:t>
                      </a:r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Norm. B </a:t>
                      </a:r>
                    </a:p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min. [</a:t>
                      </a:r>
                      <a:r>
                        <a:rPr lang="en-GB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kR</a:t>
                      </a:r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Norm. B </a:t>
                      </a:r>
                    </a:p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max. [</a:t>
                      </a:r>
                      <a:r>
                        <a:rPr lang="en-GB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kR</a:t>
                      </a:r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5889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2P/Encke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>
                          <a:effectLst/>
                          <a:latin typeface="Arial Black" panose="020B0A04020102020204" pitchFamily="34" charset="0"/>
                        </a:rPr>
                        <a:t>3.3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0.20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10.4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968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46P/</a:t>
                      </a:r>
                      <a:r>
                        <a:rPr lang="en-GB" sz="1400" u="none" strike="noStrike" dirty="0" err="1">
                          <a:effectLst/>
                          <a:latin typeface="Arial Black" panose="020B0A04020102020204" pitchFamily="34" charset="0"/>
                        </a:rPr>
                        <a:t>Wirtanen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5.44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0.046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0.06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0.055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8370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103P/HARTLEY2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6.47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0.15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0.003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0.003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063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Arial Black" panose="020B0A04020102020204" pitchFamily="34" charset="0"/>
                        </a:rPr>
                        <a:t>21P/G-Z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>
                          <a:effectLst/>
                          <a:latin typeface="Arial Black" panose="020B0A04020102020204" pitchFamily="34" charset="0"/>
                        </a:rPr>
                        <a:t>6.55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12.7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4.3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15.6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2627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Arial Black" panose="020B0A04020102020204" pitchFamily="34" charset="0"/>
                        </a:rPr>
                        <a:t>67P/C-G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>
                          <a:effectLst/>
                          <a:latin typeface="Arial Black" panose="020B0A04020102020204" pitchFamily="34" charset="0"/>
                        </a:rPr>
                        <a:t>6.57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0.33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0.33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4695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1P/Halley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75.3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99.5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6.2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70.2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479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Arial Black" panose="020B0A04020102020204" pitchFamily="34" charset="0"/>
                        </a:rPr>
                        <a:t>Y1/Bennett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>
                          <a:effectLst/>
                          <a:latin typeface="Arial Black" panose="020B0A04020102020204" pitchFamily="34" charset="0"/>
                        </a:rPr>
                        <a:t>1678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40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12.5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50.2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9121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C/1996 B2 Hyakutake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~0.11My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11.5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11.5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714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C/1995 Hale-Bopp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~0.90My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12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9.94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9.94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4215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P1/Garrardd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N/A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0.27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0.26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39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Arial Black" panose="020B0A04020102020204" pitchFamily="34" charset="0"/>
                        </a:rPr>
                        <a:t>E1/Kohoutek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N/A</a:t>
                      </a: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500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0.62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7813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Arial Black" panose="020B0A04020102020204" pitchFamily="34" charset="0"/>
                        </a:rPr>
                        <a:t>C/2013 US10 Catalina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N/A</a:t>
                      </a: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100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70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70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908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Arial Black" panose="020B0A04020102020204" pitchFamily="34" charset="0"/>
                        </a:rPr>
                        <a:t>C/1975 V1-A (West)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Meiryo UI" panose="020B0604030504040204" pitchFamily="50" charset="-128"/>
                        </a:rPr>
                        <a:t>N/A</a:t>
                      </a: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>
                          <a:effectLst/>
                          <a:latin typeface="Arial Black" panose="020B0A04020102020204" pitchFamily="34" charset="0"/>
                        </a:rPr>
                        <a:t>150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22.4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400" u="none" strike="noStrike" dirty="0">
                          <a:effectLst/>
                          <a:latin typeface="Arial Black" panose="020B0A04020102020204" pitchFamily="34" charset="0"/>
                        </a:rPr>
                        <a:t>22.4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Meiryo UI" panose="020B0604030504040204" pitchFamily="50" charset="-128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159654"/>
                  </a:ext>
                </a:extLst>
              </a:tr>
            </a:tbl>
          </a:graphicData>
        </a:graphic>
      </p:graphicFrame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734074B-D48B-4780-A502-AC365DF91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8849" y="1546396"/>
            <a:ext cx="4321461" cy="92333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ja-JP" dirty="0">
                <a:latin typeface="Arial Black" panose="020B0A04020102020204" pitchFamily="34" charset="0"/>
              </a:rPr>
              <a:t>Brightness range</a:t>
            </a:r>
          </a:p>
          <a:p>
            <a:pPr lvl="1">
              <a:lnSpc>
                <a:spcPct val="110000"/>
              </a:lnSpc>
            </a:pPr>
            <a:r>
              <a:rPr lang="en-US" altLang="ja-JP" dirty="0">
                <a:latin typeface="Arial Black" panose="020B0A04020102020204" pitchFamily="34" charset="0"/>
              </a:rPr>
              <a:t>JFC: 0.05~10 </a:t>
            </a:r>
            <a:r>
              <a:rPr lang="en-US" altLang="ja-JP" dirty="0" err="1">
                <a:latin typeface="Arial Black" panose="020B0A04020102020204" pitchFamily="34" charset="0"/>
              </a:rPr>
              <a:t>kR</a:t>
            </a:r>
            <a:endParaRPr lang="en-US" altLang="ja-JP" dirty="0">
              <a:latin typeface="Arial Black" panose="020B0A040201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altLang="ja-JP" dirty="0">
                <a:solidFill>
                  <a:srgbClr val="FF0000"/>
                </a:solidFill>
                <a:latin typeface="Arial Black" panose="020B0A04020102020204" pitchFamily="34" charset="0"/>
              </a:rPr>
              <a:t>LPC or Hypobaric: </a:t>
            </a:r>
            <a:r>
              <a:rPr lang="en-US" altLang="ja-JP" dirty="0">
                <a:solidFill>
                  <a:srgbClr val="FF0000"/>
                </a:solidFill>
              </a:rPr>
              <a:t>0.5</a:t>
            </a:r>
            <a:r>
              <a:rPr lang="en-US" altLang="ja-JP" dirty="0">
                <a:solidFill>
                  <a:srgbClr val="FF0000"/>
                </a:solidFill>
                <a:latin typeface="Arial Black" panose="020B0A04020102020204" pitchFamily="34" charset="0"/>
              </a:rPr>
              <a:t>~ 500 </a:t>
            </a:r>
            <a:r>
              <a:rPr lang="en-US" altLang="ja-JP" dirty="0" err="1">
                <a:solidFill>
                  <a:srgbClr val="FF0000"/>
                </a:solidFill>
                <a:latin typeface="Arial Black" panose="020B0A04020102020204" pitchFamily="34" charset="0"/>
              </a:rPr>
              <a:t>kR</a:t>
            </a:r>
            <a:endParaRPr lang="ja-JP" alt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3F00AE-F58B-4FF7-92D1-94DBCE5DFF4A}"/>
              </a:ext>
            </a:extLst>
          </p:cNvPr>
          <p:cNvSpPr txBox="1"/>
          <p:nvPr/>
        </p:nvSpPr>
        <p:spPr>
          <a:xfrm>
            <a:off x="6866735" y="5836779"/>
            <a:ext cx="443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 Black" panose="020B0A04020102020204" pitchFamily="34" charset="0"/>
              </a:rPr>
              <a:t>HI shall be optimized for </a:t>
            </a:r>
            <a:r>
              <a:rPr lang="en-US" altLang="ja-JP" dirty="0">
                <a:solidFill>
                  <a:srgbClr val="FF0000"/>
                </a:solidFill>
                <a:latin typeface="Arial Black" panose="020B0A04020102020204" pitchFamily="34" charset="0"/>
              </a:rPr>
              <a:t>0.5</a:t>
            </a:r>
            <a:r>
              <a:rPr kumimoji="1" lang="en-US" altLang="ja-JP" dirty="0">
                <a:solidFill>
                  <a:srgbClr val="FF0000"/>
                </a:solidFill>
                <a:latin typeface="Arial Black" panose="020B0A04020102020204" pitchFamily="34" charset="0"/>
              </a:rPr>
              <a:t>-500k</a:t>
            </a:r>
            <a:endParaRPr kumimoji="1" lang="en-US" altLang="ja-JP" dirty="0">
              <a:latin typeface="Arial Black" panose="020B0A04020102020204" pitchFamily="34" charset="0"/>
            </a:endParaRPr>
          </a:p>
          <a:p>
            <a:r>
              <a:rPr lang="en-US" altLang="ja-JP" dirty="0">
                <a:latin typeface="Arial Black" panose="020B0A04020102020204" pitchFamily="34" charset="0"/>
              </a:rPr>
              <a:t>(note1) IPM Ly-α: 0.2-0.7kR</a:t>
            </a:r>
          </a:p>
          <a:p>
            <a:r>
              <a:rPr kumimoji="1" lang="en-US" altLang="ja-JP" dirty="0">
                <a:latin typeface="Arial Black" panose="020B0A04020102020204" pitchFamily="34" charset="0"/>
              </a:rPr>
              <a:t>(note2) D/H ratio: </a:t>
            </a:r>
            <a:r>
              <a:rPr lang="en-US" altLang="ja-JP" dirty="0">
                <a:latin typeface="Arial Black" panose="020B0A04020102020204" pitchFamily="34" charset="0"/>
              </a:rPr>
              <a:t>0.0001~0.001</a:t>
            </a:r>
            <a:endParaRPr kumimoji="1" lang="en-US" altLang="ja-JP" dirty="0">
              <a:latin typeface="Arial Black" panose="020B0A040201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42561F8-7F11-4057-AD18-69E6A29D6DC9}"/>
              </a:ext>
            </a:extLst>
          </p:cNvPr>
          <p:cNvSpPr/>
          <p:nvPr/>
        </p:nvSpPr>
        <p:spPr>
          <a:xfrm>
            <a:off x="7236259" y="2616256"/>
            <a:ext cx="1820980" cy="2837252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7B65A9-86DF-450D-801D-88D38BF1689C}"/>
              </a:ext>
            </a:extLst>
          </p:cNvPr>
          <p:cNvSpPr/>
          <p:nvPr/>
        </p:nvSpPr>
        <p:spPr>
          <a:xfrm>
            <a:off x="9957816" y="2591896"/>
            <a:ext cx="1271016" cy="2857927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35EDF2F-3BA2-458F-885A-1A30F55CEDC2}"/>
              </a:ext>
            </a:extLst>
          </p:cNvPr>
          <p:cNvSpPr/>
          <p:nvPr/>
        </p:nvSpPr>
        <p:spPr>
          <a:xfrm>
            <a:off x="9098872" y="2598475"/>
            <a:ext cx="858943" cy="2856575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570DD9C3-3378-4A69-BE7B-A75956601E62}"/>
              </a:ext>
            </a:extLst>
          </p:cNvPr>
          <p:cNvSpPr/>
          <p:nvPr/>
        </p:nvSpPr>
        <p:spPr>
          <a:xfrm>
            <a:off x="10012351" y="4737557"/>
            <a:ext cx="164460" cy="259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76636DC-BB5B-5DE8-8B96-29EA84B2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48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5974" y="551711"/>
            <a:ext cx="10958665" cy="714825"/>
          </a:xfrm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chemeClr val="tx1"/>
                </a:solidFill>
                <a:ea typeface="UD デジタル 教科書体 N-B" panose="02020700000000000000" pitchFamily="17" charset="-128"/>
              </a:rPr>
              <a:t>Absorption filter</a:t>
            </a:r>
            <a:endParaRPr lang="ja-JP" altLang="en-US" sz="4000" b="1" dirty="0">
              <a:solidFill>
                <a:schemeClr val="tx1"/>
              </a:solidFill>
              <a:ea typeface="UD デジタル 教科書体 N-B" panose="02020700000000000000" pitchFamily="17" charset="-128"/>
            </a:endParaRPr>
          </a:p>
        </p:txBody>
      </p:sp>
      <p:sp>
        <p:nvSpPr>
          <p:cNvPr id="10" name="コンテンツ プレースホルダー 9"/>
          <p:cNvSpPr txBox="1">
            <a:spLocks/>
          </p:cNvSpPr>
          <p:nvPr/>
        </p:nvSpPr>
        <p:spPr>
          <a:xfrm>
            <a:off x="2211332" y="2355439"/>
            <a:ext cx="6708396" cy="112905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dirty="0">
                <a:latin typeface="Arial Black" panose="020B0A04020102020204" pitchFamily="34" charset="0"/>
                <a:ea typeface="UD デジタル 教科書体 N-B" panose="02020700000000000000" pitchFamily="17" charset="-128"/>
                <a:cs typeface="Calibri" panose="020F0502020204030204" pitchFamily="34" charset="0"/>
              </a:rPr>
              <a:t>Glass cell filled with H2 (or D2).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Arial Black" panose="020B0A04020102020204" pitchFamily="34" charset="0"/>
                <a:ea typeface="UD デジタル 教科書体 N-B" panose="02020700000000000000" pitchFamily="17" charset="-128"/>
                <a:cs typeface="Calibri" panose="020F0502020204030204" pitchFamily="34" charset="0"/>
              </a:rPr>
              <a:t>H (or D) Lyman-α from the coma can be deduce separately.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Arial Black" panose="020B0A04020102020204" pitchFamily="34" charset="0"/>
              </a:rPr>
              <a:t>L</a:t>
            </a:r>
            <a:r>
              <a:rPr lang="en-US" altLang="ja-JP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ine width (Doppler broadening) </a:t>
            </a:r>
            <a:r>
              <a:rPr lang="en-US" altLang="ja-JP" dirty="0">
                <a:latin typeface="Arial Black" panose="020B0A04020102020204" pitchFamily="34" charset="0"/>
              </a:rPr>
              <a:t>can also</a:t>
            </a:r>
            <a:r>
              <a:rPr lang="en-US" altLang="ja-JP" sz="2800" dirty="0">
                <a:solidFill>
                  <a:schemeClr val="tx1"/>
                </a:solidFill>
                <a:latin typeface="Arial Black" panose="020B0A04020102020204" pitchFamily="34" charset="0"/>
              </a:rPr>
              <a:t> be deduced.</a:t>
            </a:r>
            <a:endParaRPr kumimoji="1" lang="ja-JP" alt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ja-JP" dirty="0">
              <a:latin typeface="Arial Black" panose="020B0A04020102020204" pitchFamily="34" charset="0"/>
              <a:ea typeface="UD デジタル 教科書体 N-B" panose="02020700000000000000" pitchFamily="17" charset="-128"/>
              <a:cs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379FB7-2898-4B37-A41F-F09CCB7DB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1" t="4606" r="22258" b="7074"/>
          <a:stretch/>
        </p:blipFill>
        <p:spPr>
          <a:xfrm>
            <a:off x="395135" y="3702008"/>
            <a:ext cx="3781743" cy="290423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4BC4761-F9EC-4496-B2D2-64C093D82378}"/>
              </a:ext>
            </a:extLst>
          </p:cNvPr>
          <p:cNvGrpSpPr/>
          <p:nvPr/>
        </p:nvGrpSpPr>
        <p:grpSpPr>
          <a:xfrm>
            <a:off x="4406216" y="3560002"/>
            <a:ext cx="3568909" cy="2815909"/>
            <a:chOff x="6700993" y="2045488"/>
            <a:chExt cx="4357649" cy="4043277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975D41FF-E87A-4BD9-85D9-635D686986CD}"/>
                </a:ext>
              </a:extLst>
            </p:cNvPr>
            <p:cNvGrpSpPr/>
            <p:nvPr/>
          </p:nvGrpSpPr>
          <p:grpSpPr>
            <a:xfrm>
              <a:off x="6954094" y="2441952"/>
              <a:ext cx="1177055" cy="3634737"/>
              <a:chOff x="5757329" y="2972125"/>
              <a:chExt cx="1177055" cy="3634737"/>
            </a:xfrm>
          </p:grpSpPr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93D9FE9E-5972-4DF8-B1AB-863E519CADE2}"/>
                  </a:ext>
                </a:extLst>
              </p:cNvPr>
              <p:cNvGrpSpPr/>
              <p:nvPr/>
            </p:nvGrpSpPr>
            <p:grpSpPr>
              <a:xfrm>
                <a:off x="5757329" y="2972125"/>
                <a:ext cx="1177055" cy="1042600"/>
                <a:chOff x="5757329" y="2972125"/>
                <a:chExt cx="1177055" cy="1042600"/>
              </a:xfrm>
            </p:grpSpPr>
            <p:sp>
              <p:nvSpPr>
                <p:cNvPr id="42" name="フリーフォーム 5">
                  <a:extLst>
                    <a:ext uri="{FF2B5EF4-FFF2-40B4-BE49-F238E27FC236}">
                      <a16:creationId xmlns:a16="http://schemas.microsoft.com/office/drawing/2014/main" id="{83D7893A-40E0-4B0B-8D46-F4B32A7C1440}"/>
                    </a:ext>
                  </a:extLst>
                </p:cNvPr>
                <p:cNvSpPr/>
                <p:nvPr/>
              </p:nvSpPr>
              <p:spPr>
                <a:xfrm>
                  <a:off x="5757338" y="3154193"/>
                  <a:ext cx="1177046" cy="549613"/>
                </a:xfrm>
                <a:custGeom>
                  <a:avLst/>
                  <a:gdLst>
                    <a:gd name="connsiteX0" fmla="*/ 0 w 2227635"/>
                    <a:gd name="connsiteY0" fmla="*/ 0 h 19455"/>
                    <a:gd name="connsiteX1" fmla="*/ 2227635 w 2227635"/>
                    <a:gd name="connsiteY1" fmla="*/ 19455 h 19455"/>
                    <a:gd name="connsiteX0" fmla="*/ 0 w 2227635"/>
                    <a:gd name="connsiteY0" fmla="*/ 0 h 531920"/>
                    <a:gd name="connsiteX1" fmla="*/ 1233970 w 2227635"/>
                    <a:gd name="connsiteY1" fmla="*/ 531920 h 531920"/>
                    <a:gd name="connsiteX2" fmla="*/ 2227635 w 2227635"/>
                    <a:gd name="connsiteY2" fmla="*/ 19455 h 531920"/>
                    <a:gd name="connsiteX0" fmla="*/ 0 w 2227635"/>
                    <a:gd name="connsiteY0" fmla="*/ 0 h 531939"/>
                    <a:gd name="connsiteX1" fmla="*/ 1233970 w 2227635"/>
                    <a:gd name="connsiteY1" fmla="*/ 531920 h 531939"/>
                    <a:gd name="connsiteX2" fmla="*/ 2227635 w 2227635"/>
                    <a:gd name="connsiteY2" fmla="*/ 19455 h 531939"/>
                    <a:gd name="connsiteX0" fmla="*/ 0 w 2277796"/>
                    <a:gd name="connsiteY0" fmla="*/ 26079 h 558016"/>
                    <a:gd name="connsiteX1" fmla="*/ 1233970 w 2277796"/>
                    <a:gd name="connsiteY1" fmla="*/ 557999 h 558016"/>
                    <a:gd name="connsiteX2" fmla="*/ 2277796 w 2277796"/>
                    <a:gd name="connsiteY2" fmla="*/ 0 h 558016"/>
                    <a:gd name="connsiteX0" fmla="*/ 0 w 2348021"/>
                    <a:gd name="connsiteY0" fmla="*/ 59195 h 591131"/>
                    <a:gd name="connsiteX1" fmla="*/ 1233970 w 2348021"/>
                    <a:gd name="connsiteY1" fmla="*/ 591115 h 591131"/>
                    <a:gd name="connsiteX2" fmla="*/ 2348021 w 2348021"/>
                    <a:gd name="connsiteY2" fmla="*/ 0 h 591131"/>
                    <a:gd name="connsiteX0" fmla="*/ 0 w 2348021"/>
                    <a:gd name="connsiteY0" fmla="*/ 59206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8021" h="591137">
                      <a:moveTo>
                        <a:pt x="0" y="9532"/>
                      </a:moveTo>
                      <a:cubicBezTo>
                        <a:pt x="1217248" y="1944"/>
                        <a:pt x="869464" y="586296"/>
                        <a:pt x="1233970" y="591126"/>
                      </a:cubicBezTo>
                      <a:cubicBezTo>
                        <a:pt x="1535095" y="594161"/>
                        <a:pt x="1244317" y="-3024"/>
                        <a:pt x="2348021" y="11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74761481-EAEE-45D6-BC99-BA67D0CE2B53}"/>
                    </a:ext>
                  </a:extLst>
                </p:cNvPr>
                <p:cNvSpPr/>
                <p:nvPr/>
              </p:nvSpPr>
              <p:spPr>
                <a:xfrm>
                  <a:off x="5757329" y="2972125"/>
                  <a:ext cx="1177051" cy="1042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</p:grp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747AD26A-9B72-4D1A-9BA9-8D3C041DB4C9}"/>
                  </a:ext>
                </a:extLst>
              </p:cNvPr>
              <p:cNvGrpSpPr/>
              <p:nvPr/>
            </p:nvGrpSpPr>
            <p:grpSpPr>
              <a:xfrm>
                <a:off x="5757331" y="4259182"/>
                <a:ext cx="1177049" cy="1042600"/>
                <a:chOff x="5757332" y="4112734"/>
                <a:chExt cx="1177049" cy="1042600"/>
              </a:xfrm>
            </p:grpSpPr>
            <p:sp>
              <p:nvSpPr>
                <p:cNvPr id="40" name="フリーフォーム 7">
                  <a:extLst>
                    <a:ext uri="{FF2B5EF4-FFF2-40B4-BE49-F238E27FC236}">
                      <a16:creationId xmlns:a16="http://schemas.microsoft.com/office/drawing/2014/main" id="{690FD35C-5FBF-4C48-AB10-0C03FE2004E8}"/>
                    </a:ext>
                  </a:extLst>
                </p:cNvPr>
                <p:cNvSpPr/>
                <p:nvPr/>
              </p:nvSpPr>
              <p:spPr>
                <a:xfrm>
                  <a:off x="5757333" y="4267588"/>
                  <a:ext cx="1177045" cy="803379"/>
                </a:xfrm>
                <a:custGeom>
                  <a:avLst/>
                  <a:gdLst>
                    <a:gd name="connsiteX0" fmla="*/ 0 w 2227635"/>
                    <a:gd name="connsiteY0" fmla="*/ 0 h 19455"/>
                    <a:gd name="connsiteX1" fmla="*/ 2227635 w 2227635"/>
                    <a:gd name="connsiteY1" fmla="*/ 19455 h 19455"/>
                    <a:gd name="connsiteX0" fmla="*/ 0 w 2227635"/>
                    <a:gd name="connsiteY0" fmla="*/ 0 h 531920"/>
                    <a:gd name="connsiteX1" fmla="*/ 1233970 w 2227635"/>
                    <a:gd name="connsiteY1" fmla="*/ 531920 h 531920"/>
                    <a:gd name="connsiteX2" fmla="*/ 2227635 w 2227635"/>
                    <a:gd name="connsiteY2" fmla="*/ 19455 h 531920"/>
                    <a:gd name="connsiteX0" fmla="*/ 0 w 2227635"/>
                    <a:gd name="connsiteY0" fmla="*/ 0 h 531939"/>
                    <a:gd name="connsiteX1" fmla="*/ 1233970 w 2227635"/>
                    <a:gd name="connsiteY1" fmla="*/ 531920 h 531939"/>
                    <a:gd name="connsiteX2" fmla="*/ 2227635 w 2227635"/>
                    <a:gd name="connsiteY2" fmla="*/ 19455 h 531939"/>
                    <a:gd name="connsiteX0" fmla="*/ 0 w 2277796"/>
                    <a:gd name="connsiteY0" fmla="*/ 26079 h 558016"/>
                    <a:gd name="connsiteX1" fmla="*/ 1233970 w 2277796"/>
                    <a:gd name="connsiteY1" fmla="*/ 557999 h 558016"/>
                    <a:gd name="connsiteX2" fmla="*/ 2277796 w 2277796"/>
                    <a:gd name="connsiteY2" fmla="*/ 0 h 558016"/>
                    <a:gd name="connsiteX0" fmla="*/ 0 w 2348021"/>
                    <a:gd name="connsiteY0" fmla="*/ 59195 h 591131"/>
                    <a:gd name="connsiteX1" fmla="*/ 1233970 w 2348021"/>
                    <a:gd name="connsiteY1" fmla="*/ 591115 h 591131"/>
                    <a:gd name="connsiteX2" fmla="*/ 2348021 w 2348021"/>
                    <a:gd name="connsiteY2" fmla="*/ 0 h 591131"/>
                    <a:gd name="connsiteX0" fmla="*/ 0 w 2348021"/>
                    <a:gd name="connsiteY0" fmla="*/ 59206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8021" h="591137">
                      <a:moveTo>
                        <a:pt x="0" y="9532"/>
                      </a:moveTo>
                      <a:cubicBezTo>
                        <a:pt x="1217248" y="1944"/>
                        <a:pt x="675412" y="586296"/>
                        <a:pt x="1233970" y="591126"/>
                      </a:cubicBezTo>
                      <a:cubicBezTo>
                        <a:pt x="1767956" y="594161"/>
                        <a:pt x="1244317" y="-3024"/>
                        <a:pt x="2348021" y="11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1324A7B3-05D1-4630-80F6-E5DFB8AD72EF}"/>
                    </a:ext>
                  </a:extLst>
                </p:cNvPr>
                <p:cNvSpPr/>
                <p:nvPr/>
              </p:nvSpPr>
              <p:spPr>
                <a:xfrm>
                  <a:off x="5757332" y="4112734"/>
                  <a:ext cx="1177049" cy="1042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</p:grp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8232FE68-6FDC-4336-B3BD-4CF147EBEAE8}"/>
                  </a:ext>
                </a:extLst>
              </p:cNvPr>
              <p:cNvGrpSpPr/>
              <p:nvPr/>
            </p:nvGrpSpPr>
            <p:grpSpPr>
              <a:xfrm>
                <a:off x="5757329" y="5564262"/>
                <a:ext cx="1177050" cy="1042600"/>
                <a:chOff x="5802442" y="5323831"/>
                <a:chExt cx="1177050" cy="1042600"/>
              </a:xfrm>
            </p:grpSpPr>
            <p:sp>
              <p:nvSpPr>
                <p:cNvPr id="38" name="フリーフォーム 6">
                  <a:extLst>
                    <a:ext uri="{FF2B5EF4-FFF2-40B4-BE49-F238E27FC236}">
                      <a16:creationId xmlns:a16="http://schemas.microsoft.com/office/drawing/2014/main" id="{93ED0869-E864-4C9E-8ECF-721D2BD9D5E8}"/>
                    </a:ext>
                  </a:extLst>
                </p:cNvPr>
                <p:cNvSpPr/>
                <p:nvPr/>
              </p:nvSpPr>
              <p:spPr>
                <a:xfrm>
                  <a:off x="5802442" y="5479896"/>
                  <a:ext cx="1177049" cy="831725"/>
                </a:xfrm>
                <a:custGeom>
                  <a:avLst/>
                  <a:gdLst>
                    <a:gd name="connsiteX0" fmla="*/ 0 w 2227635"/>
                    <a:gd name="connsiteY0" fmla="*/ 0 h 19455"/>
                    <a:gd name="connsiteX1" fmla="*/ 2227635 w 2227635"/>
                    <a:gd name="connsiteY1" fmla="*/ 19455 h 19455"/>
                    <a:gd name="connsiteX0" fmla="*/ 0 w 2227635"/>
                    <a:gd name="connsiteY0" fmla="*/ 0 h 531920"/>
                    <a:gd name="connsiteX1" fmla="*/ 1233970 w 2227635"/>
                    <a:gd name="connsiteY1" fmla="*/ 531920 h 531920"/>
                    <a:gd name="connsiteX2" fmla="*/ 2227635 w 2227635"/>
                    <a:gd name="connsiteY2" fmla="*/ 19455 h 531920"/>
                    <a:gd name="connsiteX0" fmla="*/ 0 w 2227635"/>
                    <a:gd name="connsiteY0" fmla="*/ 0 h 531939"/>
                    <a:gd name="connsiteX1" fmla="*/ 1233970 w 2227635"/>
                    <a:gd name="connsiteY1" fmla="*/ 531920 h 531939"/>
                    <a:gd name="connsiteX2" fmla="*/ 2227635 w 2227635"/>
                    <a:gd name="connsiteY2" fmla="*/ 19455 h 531939"/>
                    <a:gd name="connsiteX0" fmla="*/ 0 w 2277796"/>
                    <a:gd name="connsiteY0" fmla="*/ 26079 h 558016"/>
                    <a:gd name="connsiteX1" fmla="*/ 1233970 w 2277796"/>
                    <a:gd name="connsiteY1" fmla="*/ 557999 h 558016"/>
                    <a:gd name="connsiteX2" fmla="*/ 2277796 w 2277796"/>
                    <a:gd name="connsiteY2" fmla="*/ 0 h 558016"/>
                    <a:gd name="connsiteX0" fmla="*/ 0 w 2348021"/>
                    <a:gd name="connsiteY0" fmla="*/ 59195 h 591131"/>
                    <a:gd name="connsiteX1" fmla="*/ 1233970 w 2348021"/>
                    <a:gd name="connsiteY1" fmla="*/ 591115 h 591131"/>
                    <a:gd name="connsiteX2" fmla="*/ 2348021 w 2348021"/>
                    <a:gd name="connsiteY2" fmla="*/ 0 h 591131"/>
                    <a:gd name="connsiteX0" fmla="*/ 0 w 2348021"/>
                    <a:gd name="connsiteY0" fmla="*/ 59206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26"/>
                    <a:gd name="connsiteX1" fmla="*/ 1233970 w 2348021"/>
                    <a:gd name="connsiteY1" fmla="*/ 591126 h 591126"/>
                    <a:gd name="connsiteX2" fmla="*/ 2348021 w 2348021"/>
                    <a:gd name="connsiteY2" fmla="*/ 11 h 591126"/>
                    <a:gd name="connsiteX0" fmla="*/ 0 w 2348021"/>
                    <a:gd name="connsiteY0" fmla="*/ 9532 h 591126"/>
                    <a:gd name="connsiteX1" fmla="*/ 1233970 w 2348021"/>
                    <a:gd name="connsiteY1" fmla="*/ 591126 h 591126"/>
                    <a:gd name="connsiteX2" fmla="*/ 2348021 w 2348021"/>
                    <a:gd name="connsiteY2" fmla="*/ 11 h 59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8021" h="591126">
                      <a:moveTo>
                        <a:pt x="0" y="9532"/>
                      </a:moveTo>
                      <a:cubicBezTo>
                        <a:pt x="1217248" y="1944"/>
                        <a:pt x="364930" y="586296"/>
                        <a:pt x="1233970" y="591126"/>
                      </a:cubicBezTo>
                      <a:cubicBezTo>
                        <a:pt x="2156058" y="588923"/>
                        <a:pt x="1244317" y="-3024"/>
                        <a:pt x="2348021" y="11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9D5B734F-9A0C-44BC-AD48-CDA477329D67}"/>
                    </a:ext>
                  </a:extLst>
                </p:cNvPr>
                <p:cNvSpPr/>
                <p:nvPr/>
              </p:nvSpPr>
              <p:spPr>
                <a:xfrm>
                  <a:off x="5802443" y="5323831"/>
                  <a:ext cx="1177049" cy="1042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</p:grpSp>
        </p:grpSp>
        <p:sp>
          <p:nvSpPr>
            <p:cNvPr id="14" name="フリーフォーム 15">
              <a:extLst>
                <a:ext uri="{FF2B5EF4-FFF2-40B4-BE49-F238E27FC236}">
                  <a16:creationId xmlns:a16="http://schemas.microsoft.com/office/drawing/2014/main" id="{D4CF8B1D-72E9-40AC-BF28-33566F38C523}"/>
                </a:ext>
              </a:extLst>
            </p:cNvPr>
            <p:cNvSpPr/>
            <p:nvPr/>
          </p:nvSpPr>
          <p:spPr>
            <a:xfrm rot="10800000">
              <a:off x="6954096" y="2771113"/>
              <a:ext cx="1177049" cy="718665"/>
            </a:xfrm>
            <a:custGeom>
              <a:avLst/>
              <a:gdLst>
                <a:gd name="connsiteX0" fmla="*/ 0 w 2227635"/>
                <a:gd name="connsiteY0" fmla="*/ 0 h 19455"/>
                <a:gd name="connsiteX1" fmla="*/ 2227635 w 2227635"/>
                <a:gd name="connsiteY1" fmla="*/ 19455 h 19455"/>
                <a:gd name="connsiteX0" fmla="*/ 0 w 2227635"/>
                <a:gd name="connsiteY0" fmla="*/ 0 h 531920"/>
                <a:gd name="connsiteX1" fmla="*/ 1233970 w 2227635"/>
                <a:gd name="connsiteY1" fmla="*/ 531920 h 531920"/>
                <a:gd name="connsiteX2" fmla="*/ 2227635 w 2227635"/>
                <a:gd name="connsiteY2" fmla="*/ 19455 h 531920"/>
                <a:gd name="connsiteX0" fmla="*/ 0 w 2227635"/>
                <a:gd name="connsiteY0" fmla="*/ 0 h 531939"/>
                <a:gd name="connsiteX1" fmla="*/ 1233970 w 2227635"/>
                <a:gd name="connsiteY1" fmla="*/ 531920 h 531939"/>
                <a:gd name="connsiteX2" fmla="*/ 2227635 w 2227635"/>
                <a:gd name="connsiteY2" fmla="*/ 19455 h 531939"/>
                <a:gd name="connsiteX0" fmla="*/ 0 w 2277796"/>
                <a:gd name="connsiteY0" fmla="*/ 26079 h 558016"/>
                <a:gd name="connsiteX1" fmla="*/ 1233970 w 2277796"/>
                <a:gd name="connsiteY1" fmla="*/ 557999 h 558016"/>
                <a:gd name="connsiteX2" fmla="*/ 2277796 w 2277796"/>
                <a:gd name="connsiteY2" fmla="*/ 0 h 558016"/>
                <a:gd name="connsiteX0" fmla="*/ 0 w 2348021"/>
                <a:gd name="connsiteY0" fmla="*/ 59195 h 591131"/>
                <a:gd name="connsiteX1" fmla="*/ 1233970 w 2348021"/>
                <a:gd name="connsiteY1" fmla="*/ 591115 h 591131"/>
                <a:gd name="connsiteX2" fmla="*/ 2348021 w 2348021"/>
                <a:gd name="connsiteY2" fmla="*/ 0 h 591131"/>
                <a:gd name="connsiteX0" fmla="*/ 0 w 2348021"/>
                <a:gd name="connsiteY0" fmla="*/ 59206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6"/>
                <a:gd name="connsiteX1" fmla="*/ 1233970 w 2348021"/>
                <a:gd name="connsiteY1" fmla="*/ 591145 h 591146"/>
                <a:gd name="connsiteX2" fmla="*/ 2348021 w 2348021"/>
                <a:gd name="connsiteY2" fmla="*/ 30 h 591146"/>
                <a:gd name="connsiteX0" fmla="*/ 0 w 2348021"/>
                <a:gd name="connsiteY0" fmla="*/ 9533 h 591128"/>
                <a:gd name="connsiteX1" fmla="*/ 1233970 w 2348021"/>
                <a:gd name="connsiteY1" fmla="*/ 591127 h 591128"/>
                <a:gd name="connsiteX2" fmla="*/ 2348021 w 2348021"/>
                <a:gd name="connsiteY2" fmla="*/ 12 h 591128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4"/>
                <a:gd name="connsiteX1" fmla="*/ 1098136 w 2348021"/>
                <a:gd name="connsiteY1" fmla="*/ 566804 h 566804"/>
                <a:gd name="connsiteX2" fmla="*/ 2348021 w 2348021"/>
                <a:gd name="connsiteY2" fmla="*/ 12 h 566804"/>
                <a:gd name="connsiteX0" fmla="*/ 0 w 2348021"/>
                <a:gd name="connsiteY0" fmla="*/ 9538 h 402625"/>
                <a:gd name="connsiteX1" fmla="*/ 1136947 w 2348021"/>
                <a:gd name="connsiteY1" fmla="*/ 402625 h 402625"/>
                <a:gd name="connsiteX2" fmla="*/ 2348021 w 2348021"/>
                <a:gd name="connsiteY2" fmla="*/ 17 h 402625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8050"/>
                <a:gd name="connsiteX1" fmla="*/ 741764 w 2348021"/>
                <a:gd name="connsiteY1" fmla="*/ 214366 h 408050"/>
                <a:gd name="connsiteX2" fmla="*/ 1136947 w 2348021"/>
                <a:gd name="connsiteY2" fmla="*/ 402625 h 408050"/>
                <a:gd name="connsiteX3" fmla="*/ 2348021 w 2348021"/>
                <a:gd name="connsiteY3" fmla="*/ 17 h 408050"/>
                <a:gd name="connsiteX0" fmla="*/ 0 w 2348021"/>
                <a:gd name="connsiteY0" fmla="*/ 9521 h 402638"/>
                <a:gd name="connsiteX1" fmla="*/ 741764 w 2348021"/>
                <a:gd name="connsiteY1" fmla="*/ 214349 h 402638"/>
                <a:gd name="connsiteX2" fmla="*/ 1136947 w 2348021"/>
                <a:gd name="connsiteY2" fmla="*/ 402608 h 402638"/>
                <a:gd name="connsiteX3" fmla="*/ 1634398 w 2348021"/>
                <a:gd name="connsiteY3" fmla="*/ 238672 h 402638"/>
                <a:gd name="connsiteX4" fmla="*/ 2348021 w 2348021"/>
                <a:gd name="connsiteY4" fmla="*/ 0 h 402638"/>
                <a:gd name="connsiteX0" fmla="*/ 0 w 2348021"/>
                <a:gd name="connsiteY0" fmla="*/ 9521 h 402638"/>
                <a:gd name="connsiteX1" fmla="*/ 625334 w 2348021"/>
                <a:gd name="connsiteY1" fmla="*/ 226511 h 402638"/>
                <a:gd name="connsiteX2" fmla="*/ 1136947 w 2348021"/>
                <a:gd name="connsiteY2" fmla="*/ 402608 h 402638"/>
                <a:gd name="connsiteX3" fmla="*/ 1634398 w 2348021"/>
                <a:gd name="connsiteY3" fmla="*/ 238672 h 402638"/>
                <a:gd name="connsiteX4" fmla="*/ 2348021 w 2348021"/>
                <a:gd name="connsiteY4" fmla="*/ 0 h 402638"/>
                <a:gd name="connsiteX0" fmla="*/ 0 w 2348021"/>
                <a:gd name="connsiteY0" fmla="*/ 9521 h 433035"/>
                <a:gd name="connsiteX1" fmla="*/ 625334 w 2348021"/>
                <a:gd name="connsiteY1" fmla="*/ 226511 h 433035"/>
                <a:gd name="connsiteX2" fmla="*/ 1136947 w 2348021"/>
                <a:gd name="connsiteY2" fmla="*/ 433012 h 433035"/>
                <a:gd name="connsiteX3" fmla="*/ 1634398 w 2348021"/>
                <a:gd name="connsiteY3" fmla="*/ 238672 h 433035"/>
                <a:gd name="connsiteX4" fmla="*/ 2348021 w 2348021"/>
                <a:gd name="connsiteY4" fmla="*/ 0 h 433035"/>
                <a:gd name="connsiteX0" fmla="*/ 0 w 2348021"/>
                <a:gd name="connsiteY0" fmla="*/ 9521 h 433030"/>
                <a:gd name="connsiteX1" fmla="*/ 625334 w 2348021"/>
                <a:gd name="connsiteY1" fmla="*/ 226511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433030"/>
                <a:gd name="connsiteX1" fmla="*/ 761168 w 2348021"/>
                <a:gd name="connsiteY1" fmla="*/ 214350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433030"/>
                <a:gd name="connsiteX1" fmla="*/ 761168 w 2348021"/>
                <a:gd name="connsiteY1" fmla="*/ 214350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335761"/>
                <a:gd name="connsiteX1" fmla="*/ 761168 w 2348021"/>
                <a:gd name="connsiteY1" fmla="*/ 214350 h 335761"/>
                <a:gd name="connsiteX2" fmla="*/ 1078732 w 2348021"/>
                <a:gd name="connsiteY2" fmla="*/ 335718 h 335761"/>
                <a:gd name="connsiteX3" fmla="*/ 1556777 w 2348021"/>
                <a:gd name="connsiteY3" fmla="*/ 202187 h 335761"/>
                <a:gd name="connsiteX4" fmla="*/ 2348021 w 2348021"/>
                <a:gd name="connsiteY4" fmla="*/ 0 h 335761"/>
                <a:gd name="connsiteX0" fmla="*/ 0 w 2348021"/>
                <a:gd name="connsiteY0" fmla="*/ 9521 h 293260"/>
                <a:gd name="connsiteX1" fmla="*/ 761168 w 2348021"/>
                <a:gd name="connsiteY1" fmla="*/ 214350 h 293260"/>
                <a:gd name="connsiteX2" fmla="*/ 1117544 w 2348021"/>
                <a:gd name="connsiteY2" fmla="*/ 293151 h 293260"/>
                <a:gd name="connsiteX3" fmla="*/ 1556777 w 2348021"/>
                <a:gd name="connsiteY3" fmla="*/ 202187 h 293260"/>
                <a:gd name="connsiteX4" fmla="*/ 2348021 w 2348021"/>
                <a:gd name="connsiteY4" fmla="*/ 0 h 293260"/>
                <a:gd name="connsiteX0" fmla="*/ 0 w 2348021"/>
                <a:gd name="connsiteY0" fmla="*/ 9521 h 293204"/>
                <a:gd name="connsiteX1" fmla="*/ 761168 w 2348021"/>
                <a:gd name="connsiteY1" fmla="*/ 214350 h 293204"/>
                <a:gd name="connsiteX2" fmla="*/ 1117544 w 2348021"/>
                <a:gd name="connsiteY2" fmla="*/ 293151 h 293204"/>
                <a:gd name="connsiteX3" fmla="*/ 1556777 w 2348021"/>
                <a:gd name="connsiteY3" fmla="*/ 171782 h 293204"/>
                <a:gd name="connsiteX4" fmla="*/ 2348021 w 2348021"/>
                <a:gd name="connsiteY4" fmla="*/ 0 h 293204"/>
                <a:gd name="connsiteX0" fmla="*/ 0 w 2348021"/>
                <a:gd name="connsiteY0" fmla="*/ 9521 h 293204"/>
                <a:gd name="connsiteX1" fmla="*/ 683547 w 2348021"/>
                <a:gd name="connsiteY1" fmla="*/ 159622 h 293204"/>
                <a:gd name="connsiteX2" fmla="*/ 1117544 w 2348021"/>
                <a:gd name="connsiteY2" fmla="*/ 293151 h 293204"/>
                <a:gd name="connsiteX3" fmla="*/ 1556777 w 2348021"/>
                <a:gd name="connsiteY3" fmla="*/ 171782 h 293204"/>
                <a:gd name="connsiteX4" fmla="*/ 2348021 w 2348021"/>
                <a:gd name="connsiteY4" fmla="*/ 0 h 29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021" h="293204">
                  <a:moveTo>
                    <a:pt x="0" y="9521"/>
                  </a:moveTo>
                  <a:cubicBezTo>
                    <a:pt x="155969" y="44673"/>
                    <a:pt x="494056" y="94108"/>
                    <a:pt x="683547" y="159622"/>
                  </a:cubicBezTo>
                  <a:cubicBezTo>
                    <a:pt x="834227" y="212974"/>
                    <a:pt x="1007582" y="291124"/>
                    <a:pt x="1117544" y="293151"/>
                  </a:cubicBezTo>
                  <a:cubicBezTo>
                    <a:pt x="1227506" y="295178"/>
                    <a:pt x="1354931" y="238883"/>
                    <a:pt x="1556777" y="171782"/>
                  </a:cubicBezTo>
                  <a:cubicBezTo>
                    <a:pt x="1758623" y="104681"/>
                    <a:pt x="2190274" y="37752"/>
                    <a:pt x="234802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>
                <a:latin typeface="Arial Black" panose="020B0A04020102020204" pitchFamily="34" charset="0"/>
              </a:endParaRPr>
            </a:p>
          </p:txBody>
        </p:sp>
        <p:sp>
          <p:nvSpPr>
            <p:cNvPr id="15" name="フリーフォーム 18">
              <a:extLst>
                <a:ext uri="{FF2B5EF4-FFF2-40B4-BE49-F238E27FC236}">
                  <a16:creationId xmlns:a16="http://schemas.microsoft.com/office/drawing/2014/main" id="{43BE7EEC-2F87-4BD6-B2E8-B9FA445B3918}"/>
                </a:ext>
              </a:extLst>
            </p:cNvPr>
            <p:cNvSpPr/>
            <p:nvPr/>
          </p:nvSpPr>
          <p:spPr>
            <a:xfrm rot="10800000">
              <a:off x="6954095" y="4060887"/>
              <a:ext cx="1177049" cy="718665"/>
            </a:xfrm>
            <a:custGeom>
              <a:avLst/>
              <a:gdLst>
                <a:gd name="connsiteX0" fmla="*/ 0 w 2227635"/>
                <a:gd name="connsiteY0" fmla="*/ 0 h 19455"/>
                <a:gd name="connsiteX1" fmla="*/ 2227635 w 2227635"/>
                <a:gd name="connsiteY1" fmla="*/ 19455 h 19455"/>
                <a:gd name="connsiteX0" fmla="*/ 0 w 2227635"/>
                <a:gd name="connsiteY0" fmla="*/ 0 h 531920"/>
                <a:gd name="connsiteX1" fmla="*/ 1233970 w 2227635"/>
                <a:gd name="connsiteY1" fmla="*/ 531920 h 531920"/>
                <a:gd name="connsiteX2" fmla="*/ 2227635 w 2227635"/>
                <a:gd name="connsiteY2" fmla="*/ 19455 h 531920"/>
                <a:gd name="connsiteX0" fmla="*/ 0 w 2227635"/>
                <a:gd name="connsiteY0" fmla="*/ 0 h 531939"/>
                <a:gd name="connsiteX1" fmla="*/ 1233970 w 2227635"/>
                <a:gd name="connsiteY1" fmla="*/ 531920 h 531939"/>
                <a:gd name="connsiteX2" fmla="*/ 2227635 w 2227635"/>
                <a:gd name="connsiteY2" fmla="*/ 19455 h 531939"/>
                <a:gd name="connsiteX0" fmla="*/ 0 w 2277796"/>
                <a:gd name="connsiteY0" fmla="*/ 26079 h 558016"/>
                <a:gd name="connsiteX1" fmla="*/ 1233970 w 2277796"/>
                <a:gd name="connsiteY1" fmla="*/ 557999 h 558016"/>
                <a:gd name="connsiteX2" fmla="*/ 2277796 w 2277796"/>
                <a:gd name="connsiteY2" fmla="*/ 0 h 558016"/>
                <a:gd name="connsiteX0" fmla="*/ 0 w 2348021"/>
                <a:gd name="connsiteY0" fmla="*/ 59195 h 591131"/>
                <a:gd name="connsiteX1" fmla="*/ 1233970 w 2348021"/>
                <a:gd name="connsiteY1" fmla="*/ 591115 h 591131"/>
                <a:gd name="connsiteX2" fmla="*/ 2348021 w 2348021"/>
                <a:gd name="connsiteY2" fmla="*/ 0 h 591131"/>
                <a:gd name="connsiteX0" fmla="*/ 0 w 2348021"/>
                <a:gd name="connsiteY0" fmla="*/ 59206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6"/>
                <a:gd name="connsiteX1" fmla="*/ 1233970 w 2348021"/>
                <a:gd name="connsiteY1" fmla="*/ 591145 h 591146"/>
                <a:gd name="connsiteX2" fmla="*/ 2348021 w 2348021"/>
                <a:gd name="connsiteY2" fmla="*/ 30 h 591146"/>
                <a:gd name="connsiteX0" fmla="*/ 0 w 2348021"/>
                <a:gd name="connsiteY0" fmla="*/ 9533 h 591128"/>
                <a:gd name="connsiteX1" fmla="*/ 1233970 w 2348021"/>
                <a:gd name="connsiteY1" fmla="*/ 591127 h 591128"/>
                <a:gd name="connsiteX2" fmla="*/ 2348021 w 2348021"/>
                <a:gd name="connsiteY2" fmla="*/ 12 h 591128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4"/>
                <a:gd name="connsiteX1" fmla="*/ 1098136 w 2348021"/>
                <a:gd name="connsiteY1" fmla="*/ 566804 h 566804"/>
                <a:gd name="connsiteX2" fmla="*/ 2348021 w 2348021"/>
                <a:gd name="connsiteY2" fmla="*/ 12 h 566804"/>
                <a:gd name="connsiteX0" fmla="*/ 0 w 2348021"/>
                <a:gd name="connsiteY0" fmla="*/ 9538 h 402625"/>
                <a:gd name="connsiteX1" fmla="*/ 1136947 w 2348021"/>
                <a:gd name="connsiteY1" fmla="*/ 402625 h 402625"/>
                <a:gd name="connsiteX2" fmla="*/ 2348021 w 2348021"/>
                <a:gd name="connsiteY2" fmla="*/ 17 h 402625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8050"/>
                <a:gd name="connsiteX1" fmla="*/ 741764 w 2348021"/>
                <a:gd name="connsiteY1" fmla="*/ 214366 h 408050"/>
                <a:gd name="connsiteX2" fmla="*/ 1136947 w 2348021"/>
                <a:gd name="connsiteY2" fmla="*/ 402625 h 408050"/>
                <a:gd name="connsiteX3" fmla="*/ 2348021 w 2348021"/>
                <a:gd name="connsiteY3" fmla="*/ 17 h 408050"/>
                <a:gd name="connsiteX0" fmla="*/ 0 w 2348021"/>
                <a:gd name="connsiteY0" fmla="*/ 9521 h 402638"/>
                <a:gd name="connsiteX1" fmla="*/ 741764 w 2348021"/>
                <a:gd name="connsiteY1" fmla="*/ 214349 h 402638"/>
                <a:gd name="connsiteX2" fmla="*/ 1136947 w 2348021"/>
                <a:gd name="connsiteY2" fmla="*/ 402608 h 402638"/>
                <a:gd name="connsiteX3" fmla="*/ 1634398 w 2348021"/>
                <a:gd name="connsiteY3" fmla="*/ 238672 h 402638"/>
                <a:gd name="connsiteX4" fmla="*/ 2348021 w 2348021"/>
                <a:gd name="connsiteY4" fmla="*/ 0 h 402638"/>
                <a:gd name="connsiteX0" fmla="*/ 0 w 2348021"/>
                <a:gd name="connsiteY0" fmla="*/ 9521 h 402638"/>
                <a:gd name="connsiteX1" fmla="*/ 625334 w 2348021"/>
                <a:gd name="connsiteY1" fmla="*/ 226511 h 402638"/>
                <a:gd name="connsiteX2" fmla="*/ 1136947 w 2348021"/>
                <a:gd name="connsiteY2" fmla="*/ 402608 h 402638"/>
                <a:gd name="connsiteX3" fmla="*/ 1634398 w 2348021"/>
                <a:gd name="connsiteY3" fmla="*/ 238672 h 402638"/>
                <a:gd name="connsiteX4" fmla="*/ 2348021 w 2348021"/>
                <a:gd name="connsiteY4" fmla="*/ 0 h 402638"/>
                <a:gd name="connsiteX0" fmla="*/ 0 w 2348021"/>
                <a:gd name="connsiteY0" fmla="*/ 9521 h 433035"/>
                <a:gd name="connsiteX1" fmla="*/ 625334 w 2348021"/>
                <a:gd name="connsiteY1" fmla="*/ 226511 h 433035"/>
                <a:gd name="connsiteX2" fmla="*/ 1136947 w 2348021"/>
                <a:gd name="connsiteY2" fmla="*/ 433012 h 433035"/>
                <a:gd name="connsiteX3" fmla="*/ 1634398 w 2348021"/>
                <a:gd name="connsiteY3" fmla="*/ 238672 h 433035"/>
                <a:gd name="connsiteX4" fmla="*/ 2348021 w 2348021"/>
                <a:gd name="connsiteY4" fmla="*/ 0 h 433035"/>
                <a:gd name="connsiteX0" fmla="*/ 0 w 2348021"/>
                <a:gd name="connsiteY0" fmla="*/ 9521 h 433030"/>
                <a:gd name="connsiteX1" fmla="*/ 625334 w 2348021"/>
                <a:gd name="connsiteY1" fmla="*/ 226511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433030"/>
                <a:gd name="connsiteX1" fmla="*/ 761168 w 2348021"/>
                <a:gd name="connsiteY1" fmla="*/ 214350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433030"/>
                <a:gd name="connsiteX1" fmla="*/ 761168 w 2348021"/>
                <a:gd name="connsiteY1" fmla="*/ 214350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335761"/>
                <a:gd name="connsiteX1" fmla="*/ 761168 w 2348021"/>
                <a:gd name="connsiteY1" fmla="*/ 214350 h 335761"/>
                <a:gd name="connsiteX2" fmla="*/ 1078732 w 2348021"/>
                <a:gd name="connsiteY2" fmla="*/ 335718 h 335761"/>
                <a:gd name="connsiteX3" fmla="*/ 1556777 w 2348021"/>
                <a:gd name="connsiteY3" fmla="*/ 202187 h 335761"/>
                <a:gd name="connsiteX4" fmla="*/ 2348021 w 2348021"/>
                <a:gd name="connsiteY4" fmla="*/ 0 h 335761"/>
                <a:gd name="connsiteX0" fmla="*/ 0 w 2348021"/>
                <a:gd name="connsiteY0" fmla="*/ 9521 h 293260"/>
                <a:gd name="connsiteX1" fmla="*/ 761168 w 2348021"/>
                <a:gd name="connsiteY1" fmla="*/ 214350 h 293260"/>
                <a:gd name="connsiteX2" fmla="*/ 1117544 w 2348021"/>
                <a:gd name="connsiteY2" fmla="*/ 293151 h 293260"/>
                <a:gd name="connsiteX3" fmla="*/ 1556777 w 2348021"/>
                <a:gd name="connsiteY3" fmla="*/ 202187 h 293260"/>
                <a:gd name="connsiteX4" fmla="*/ 2348021 w 2348021"/>
                <a:gd name="connsiteY4" fmla="*/ 0 h 293260"/>
                <a:gd name="connsiteX0" fmla="*/ 0 w 2348021"/>
                <a:gd name="connsiteY0" fmla="*/ 9521 h 293204"/>
                <a:gd name="connsiteX1" fmla="*/ 761168 w 2348021"/>
                <a:gd name="connsiteY1" fmla="*/ 214350 h 293204"/>
                <a:gd name="connsiteX2" fmla="*/ 1117544 w 2348021"/>
                <a:gd name="connsiteY2" fmla="*/ 293151 h 293204"/>
                <a:gd name="connsiteX3" fmla="*/ 1556777 w 2348021"/>
                <a:gd name="connsiteY3" fmla="*/ 171782 h 293204"/>
                <a:gd name="connsiteX4" fmla="*/ 2348021 w 2348021"/>
                <a:gd name="connsiteY4" fmla="*/ 0 h 293204"/>
                <a:gd name="connsiteX0" fmla="*/ 0 w 2348021"/>
                <a:gd name="connsiteY0" fmla="*/ 9521 h 293204"/>
                <a:gd name="connsiteX1" fmla="*/ 683547 w 2348021"/>
                <a:gd name="connsiteY1" fmla="*/ 159622 h 293204"/>
                <a:gd name="connsiteX2" fmla="*/ 1117544 w 2348021"/>
                <a:gd name="connsiteY2" fmla="*/ 293151 h 293204"/>
                <a:gd name="connsiteX3" fmla="*/ 1556777 w 2348021"/>
                <a:gd name="connsiteY3" fmla="*/ 171782 h 293204"/>
                <a:gd name="connsiteX4" fmla="*/ 2348021 w 2348021"/>
                <a:gd name="connsiteY4" fmla="*/ 0 h 29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021" h="293204">
                  <a:moveTo>
                    <a:pt x="0" y="9521"/>
                  </a:moveTo>
                  <a:cubicBezTo>
                    <a:pt x="155969" y="44673"/>
                    <a:pt x="494056" y="94108"/>
                    <a:pt x="683547" y="159622"/>
                  </a:cubicBezTo>
                  <a:cubicBezTo>
                    <a:pt x="834227" y="212974"/>
                    <a:pt x="1007582" y="291124"/>
                    <a:pt x="1117544" y="293151"/>
                  </a:cubicBezTo>
                  <a:cubicBezTo>
                    <a:pt x="1227506" y="295178"/>
                    <a:pt x="1354931" y="238883"/>
                    <a:pt x="1556777" y="171782"/>
                  </a:cubicBezTo>
                  <a:cubicBezTo>
                    <a:pt x="1758623" y="104681"/>
                    <a:pt x="2190274" y="37752"/>
                    <a:pt x="234802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>
                <a:latin typeface="Arial Black" panose="020B0A04020102020204" pitchFamily="34" charset="0"/>
              </a:endParaRPr>
            </a:p>
          </p:txBody>
        </p:sp>
        <p:sp>
          <p:nvSpPr>
            <p:cNvPr id="16" name="フリーフォーム 19">
              <a:extLst>
                <a:ext uri="{FF2B5EF4-FFF2-40B4-BE49-F238E27FC236}">
                  <a16:creationId xmlns:a16="http://schemas.microsoft.com/office/drawing/2014/main" id="{5C7746F0-3F87-45E2-A190-EEBB1B24C7D9}"/>
                </a:ext>
              </a:extLst>
            </p:cNvPr>
            <p:cNvSpPr/>
            <p:nvPr/>
          </p:nvSpPr>
          <p:spPr>
            <a:xfrm rot="10800000">
              <a:off x="6954095" y="5370100"/>
              <a:ext cx="1177049" cy="718665"/>
            </a:xfrm>
            <a:custGeom>
              <a:avLst/>
              <a:gdLst>
                <a:gd name="connsiteX0" fmla="*/ 0 w 2227635"/>
                <a:gd name="connsiteY0" fmla="*/ 0 h 19455"/>
                <a:gd name="connsiteX1" fmla="*/ 2227635 w 2227635"/>
                <a:gd name="connsiteY1" fmla="*/ 19455 h 19455"/>
                <a:gd name="connsiteX0" fmla="*/ 0 w 2227635"/>
                <a:gd name="connsiteY0" fmla="*/ 0 h 531920"/>
                <a:gd name="connsiteX1" fmla="*/ 1233970 w 2227635"/>
                <a:gd name="connsiteY1" fmla="*/ 531920 h 531920"/>
                <a:gd name="connsiteX2" fmla="*/ 2227635 w 2227635"/>
                <a:gd name="connsiteY2" fmla="*/ 19455 h 531920"/>
                <a:gd name="connsiteX0" fmla="*/ 0 w 2227635"/>
                <a:gd name="connsiteY0" fmla="*/ 0 h 531939"/>
                <a:gd name="connsiteX1" fmla="*/ 1233970 w 2227635"/>
                <a:gd name="connsiteY1" fmla="*/ 531920 h 531939"/>
                <a:gd name="connsiteX2" fmla="*/ 2227635 w 2227635"/>
                <a:gd name="connsiteY2" fmla="*/ 19455 h 531939"/>
                <a:gd name="connsiteX0" fmla="*/ 0 w 2277796"/>
                <a:gd name="connsiteY0" fmla="*/ 26079 h 558016"/>
                <a:gd name="connsiteX1" fmla="*/ 1233970 w 2277796"/>
                <a:gd name="connsiteY1" fmla="*/ 557999 h 558016"/>
                <a:gd name="connsiteX2" fmla="*/ 2277796 w 2277796"/>
                <a:gd name="connsiteY2" fmla="*/ 0 h 558016"/>
                <a:gd name="connsiteX0" fmla="*/ 0 w 2348021"/>
                <a:gd name="connsiteY0" fmla="*/ 59195 h 591131"/>
                <a:gd name="connsiteX1" fmla="*/ 1233970 w 2348021"/>
                <a:gd name="connsiteY1" fmla="*/ 591115 h 591131"/>
                <a:gd name="connsiteX2" fmla="*/ 2348021 w 2348021"/>
                <a:gd name="connsiteY2" fmla="*/ 0 h 591131"/>
                <a:gd name="connsiteX0" fmla="*/ 0 w 2348021"/>
                <a:gd name="connsiteY0" fmla="*/ 59206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6"/>
                <a:gd name="connsiteX1" fmla="*/ 1233970 w 2348021"/>
                <a:gd name="connsiteY1" fmla="*/ 591145 h 591146"/>
                <a:gd name="connsiteX2" fmla="*/ 2348021 w 2348021"/>
                <a:gd name="connsiteY2" fmla="*/ 30 h 591146"/>
                <a:gd name="connsiteX0" fmla="*/ 0 w 2348021"/>
                <a:gd name="connsiteY0" fmla="*/ 9533 h 591128"/>
                <a:gd name="connsiteX1" fmla="*/ 1233970 w 2348021"/>
                <a:gd name="connsiteY1" fmla="*/ 591127 h 591128"/>
                <a:gd name="connsiteX2" fmla="*/ 2348021 w 2348021"/>
                <a:gd name="connsiteY2" fmla="*/ 12 h 591128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4"/>
                <a:gd name="connsiteX1" fmla="*/ 1098136 w 2348021"/>
                <a:gd name="connsiteY1" fmla="*/ 566804 h 566804"/>
                <a:gd name="connsiteX2" fmla="*/ 2348021 w 2348021"/>
                <a:gd name="connsiteY2" fmla="*/ 12 h 566804"/>
                <a:gd name="connsiteX0" fmla="*/ 0 w 2348021"/>
                <a:gd name="connsiteY0" fmla="*/ 9538 h 402625"/>
                <a:gd name="connsiteX1" fmla="*/ 1136947 w 2348021"/>
                <a:gd name="connsiteY1" fmla="*/ 402625 h 402625"/>
                <a:gd name="connsiteX2" fmla="*/ 2348021 w 2348021"/>
                <a:gd name="connsiteY2" fmla="*/ 17 h 402625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8050"/>
                <a:gd name="connsiteX1" fmla="*/ 741764 w 2348021"/>
                <a:gd name="connsiteY1" fmla="*/ 214366 h 408050"/>
                <a:gd name="connsiteX2" fmla="*/ 1136947 w 2348021"/>
                <a:gd name="connsiteY2" fmla="*/ 402625 h 408050"/>
                <a:gd name="connsiteX3" fmla="*/ 2348021 w 2348021"/>
                <a:gd name="connsiteY3" fmla="*/ 17 h 408050"/>
                <a:gd name="connsiteX0" fmla="*/ 0 w 2348021"/>
                <a:gd name="connsiteY0" fmla="*/ 9521 h 402638"/>
                <a:gd name="connsiteX1" fmla="*/ 741764 w 2348021"/>
                <a:gd name="connsiteY1" fmla="*/ 214349 h 402638"/>
                <a:gd name="connsiteX2" fmla="*/ 1136947 w 2348021"/>
                <a:gd name="connsiteY2" fmla="*/ 402608 h 402638"/>
                <a:gd name="connsiteX3" fmla="*/ 1634398 w 2348021"/>
                <a:gd name="connsiteY3" fmla="*/ 238672 h 402638"/>
                <a:gd name="connsiteX4" fmla="*/ 2348021 w 2348021"/>
                <a:gd name="connsiteY4" fmla="*/ 0 h 402638"/>
                <a:gd name="connsiteX0" fmla="*/ 0 w 2348021"/>
                <a:gd name="connsiteY0" fmla="*/ 9521 h 402638"/>
                <a:gd name="connsiteX1" fmla="*/ 625334 w 2348021"/>
                <a:gd name="connsiteY1" fmla="*/ 226511 h 402638"/>
                <a:gd name="connsiteX2" fmla="*/ 1136947 w 2348021"/>
                <a:gd name="connsiteY2" fmla="*/ 402608 h 402638"/>
                <a:gd name="connsiteX3" fmla="*/ 1634398 w 2348021"/>
                <a:gd name="connsiteY3" fmla="*/ 238672 h 402638"/>
                <a:gd name="connsiteX4" fmla="*/ 2348021 w 2348021"/>
                <a:gd name="connsiteY4" fmla="*/ 0 h 402638"/>
                <a:gd name="connsiteX0" fmla="*/ 0 w 2348021"/>
                <a:gd name="connsiteY0" fmla="*/ 9521 h 433035"/>
                <a:gd name="connsiteX1" fmla="*/ 625334 w 2348021"/>
                <a:gd name="connsiteY1" fmla="*/ 226511 h 433035"/>
                <a:gd name="connsiteX2" fmla="*/ 1136947 w 2348021"/>
                <a:gd name="connsiteY2" fmla="*/ 433012 h 433035"/>
                <a:gd name="connsiteX3" fmla="*/ 1634398 w 2348021"/>
                <a:gd name="connsiteY3" fmla="*/ 238672 h 433035"/>
                <a:gd name="connsiteX4" fmla="*/ 2348021 w 2348021"/>
                <a:gd name="connsiteY4" fmla="*/ 0 h 433035"/>
                <a:gd name="connsiteX0" fmla="*/ 0 w 2348021"/>
                <a:gd name="connsiteY0" fmla="*/ 9521 h 433030"/>
                <a:gd name="connsiteX1" fmla="*/ 625334 w 2348021"/>
                <a:gd name="connsiteY1" fmla="*/ 226511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433030"/>
                <a:gd name="connsiteX1" fmla="*/ 761168 w 2348021"/>
                <a:gd name="connsiteY1" fmla="*/ 214350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433030"/>
                <a:gd name="connsiteX1" fmla="*/ 761168 w 2348021"/>
                <a:gd name="connsiteY1" fmla="*/ 214350 h 433030"/>
                <a:gd name="connsiteX2" fmla="*/ 1136947 w 2348021"/>
                <a:gd name="connsiteY2" fmla="*/ 433012 h 433030"/>
                <a:gd name="connsiteX3" fmla="*/ 1556777 w 2348021"/>
                <a:gd name="connsiteY3" fmla="*/ 202187 h 433030"/>
                <a:gd name="connsiteX4" fmla="*/ 2348021 w 2348021"/>
                <a:gd name="connsiteY4" fmla="*/ 0 h 433030"/>
                <a:gd name="connsiteX0" fmla="*/ 0 w 2348021"/>
                <a:gd name="connsiteY0" fmla="*/ 9521 h 335761"/>
                <a:gd name="connsiteX1" fmla="*/ 761168 w 2348021"/>
                <a:gd name="connsiteY1" fmla="*/ 214350 h 335761"/>
                <a:gd name="connsiteX2" fmla="*/ 1078732 w 2348021"/>
                <a:gd name="connsiteY2" fmla="*/ 335718 h 335761"/>
                <a:gd name="connsiteX3" fmla="*/ 1556777 w 2348021"/>
                <a:gd name="connsiteY3" fmla="*/ 202187 h 335761"/>
                <a:gd name="connsiteX4" fmla="*/ 2348021 w 2348021"/>
                <a:gd name="connsiteY4" fmla="*/ 0 h 335761"/>
                <a:gd name="connsiteX0" fmla="*/ 0 w 2348021"/>
                <a:gd name="connsiteY0" fmla="*/ 9521 h 293260"/>
                <a:gd name="connsiteX1" fmla="*/ 761168 w 2348021"/>
                <a:gd name="connsiteY1" fmla="*/ 214350 h 293260"/>
                <a:gd name="connsiteX2" fmla="*/ 1117544 w 2348021"/>
                <a:gd name="connsiteY2" fmla="*/ 293151 h 293260"/>
                <a:gd name="connsiteX3" fmla="*/ 1556777 w 2348021"/>
                <a:gd name="connsiteY3" fmla="*/ 202187 h 293260"/>
                <a:gd name="connsiteX4" fmla="*/ 2348021 w 2348021"/>
                <a:gd name="connsiteY4" fmla="*/ 0 h 293260"/>
                <a:gd name="connsiteX0" fmla="*/ 0 w 2348021"/>
                <a:gd name="connsiteY0" fmla="*/ 9521 h 293204"/>
                <a:gd name="connsiteX1" fmla="*/ 761168 w 2348021"/>
                <a:gd name="connsiteY1" fmla="*/ 214350 h 293204"/>
                <a:gd name="connsiteX2" fmla="*/ 1117544 w 2348021"/>
                <a:gd name="connsiteY2" fmla="*/ 293151 h 293204"/>
                <a:gd name="connsiteX3" fmla="*/ 1556777 w 2348021"/>
                <a:gd name="connsiteY3" fmla="*/ 171782 h 293204"/>
                <a:gd name="connsiteX4" fmla="*/ 2348021 w 2348021"/>
                <a:gd name="connsiteY4" fmla="*/ 0 h 293204"/>
                <a:gd name="connsiteX0" fmla="*/ 0 w 2348021"/>
                <a:gd name="connsiteY0" fmla="*/ 9521 h 293204"/>
                <a:gd name="connsiteX1" fmla="*/ 683547 w 2348021"/>
                <a:gd name="connsiteY1" fmla="*/ 159622 h 293204"/>
                <a:gd name="connsiteX2" fmla="*/ 1117544 w 2348021"/>
                <a:gd name="connsiteY2" fmla="*/ 293151 h 293204"/>
                <a:gd name="connsiteX3" fmla="*/ 1556777 w 2348021"/>
                <a:gd name="connsiteY3" fmla="*/ 171782 h 293204"/>
                <a:gd name="connsiteX4" fmla="*/ 2348021 w 2348021"/>
                <a:gd name="connsiteY4" fmla="*/ 0 h 29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021" h="293204">
                  <a:moveTo>
                    <a:pt x="0" y="9521"/>
                  </a:moveTo>
                  <a:cubicBezTo>
                    <a:pt x="155969" y="44673"/>
                    <a:pt x="494056" y="94108"/>
                    <a:pt x="683547" y="159622"/>
                  </a:cubicBezTo>
                  <a:cubicBezTo>
                    <a:pt x="834227" y="212974"/>
                    <a:pt x="1007582" y="291124"/>
                    <a:pt x="1117544" y="293151"/>
                  </a:cubicBezTo>
                  <a:cubicBezTo>
                    <a:pt x="1227506" y="295178"/>
                    <a:pt x="1354931" y="238883"/>
                    <a:pt x="1556777" y="171782"/>
                  </a:cubicBezTo>
                  <a:cubicBezTo>
                    <a:pt x="1758623" y="104681"/>
                    <a:pt x="2190274" y="37752"/>
                    <a:pt x="234802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>
                <a:latin typeface="Arial Black" panose="020B0A04020102020204" pitchFamily="34" charset="0"/>
              </a:endParaRPr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81F7C46D-C8FC-48E3-9C7C-33649B1138C3}"/>
                </a:ext>
              </a:extLst>
            </p:cNvPr>
            <p:cNvGrpSpPr/>
            <p:nvPr/>
          </p:nvGrpSpPr>
          <p:grpSpPr>
            <a:xfrm>
              <a:off x="8655765" y="2436342"/>
              <a:ext cx="1177053" cy="3634738"/>
              <a:chOff x="5381586" y="2972124"/>
              <a:chExt cx="1177053" cy="3634738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B2F519F5-0C0B-40A9-B742-4A8F0BBB1ADA}"/>
                  </a:ext>
                </a:extLst>
              </p:cNvPr>
              <p:cNvGrpSpPr/>
              <p:nvPr/>
            </p:nvGrpSpPr>
            <p:grpSpPr>
              <a:xfrm>
                <a:off x="5381588" y="2972124"/>
                <a:ext cx="1177051" cy="1042600"/>
                <a:chOff x="5381588" y="2972124"/>
                <a:chExt cx="1177051" cy="1042600"/>
              </a:xfrm>
            </p:grpSpPr>
            <p:sp>
              <p:nvSpPr>
                <p:cNvPr id="33" name="フリーフォーム 29">
                  <a:extLst>
                    <a:ext uri="{FF2B5EF4-FFF2-40B4-BE49-F238E27FC236}">
                      <a16:creationId xmlns:a16="http://schemas.microsoft.com/office/drawing/2014/main" id="{535B53FC-4D15-4F4A-9B8A-576CA9485708}"/>
                    </a:ext>
                  </a:extLst>
                </p:cNvPr>
                <p:cNvSpPr/>
                <p:nvPr/>
              </p:nvSpPr>
              <p:spPr>
                <a:xfrm>
                  <a:off x="5381590" y="3154193"/>
                  <a:ext cx="1177049" cy="549613"/>
                </a:xfrm>
                <a:custGeom>
                  <a:avLst/>
                  <a:gdLst>
                    <a:gd name="connsiteX0" fmla="*/ 0 w 2227635"/>
                    <a:gd name="connsiteY0" fmla="*/ 0 h 19455"/>
                    <a:gd name="connsiteX1" fmla="*/ 2227635 w 2227635"/>
                    <a:gd name="connsiteY1" fmla="*/ 19455 h 19455"/>
                    <a:gd name="connsiteX0" fmla="*/ 0 w 2227635"/>
                    <a:gd name="connsiteY0" fmla="*/ 0 h 531920"/>
                    <a:gd name="connsiteX1" fmla="*/ 1233970 w 2227635"/>
                    <a:gd name="connsiteY1" fmla="*/ 531920 h 531920"/>
                    <a:gd name="connsiteX2" fmla="*/ 2227635 w 2227635"/>
                    <a:gd name="connsiteY2" fmla="*/ 19455 h 531920"/>
                    <a:gd name="connsiteX0" fmla="*/ 0 w 2227635"/>
                    <a:gd name="connsiteY0" fmla="*/ 0 h 531939"/>
                    <a:gd name="connsiteX1" fmla="*/ 1233970 w 2227635"/>
                    <a:gd name="connsiteY1" fmla="*/ 531920 h 531939"/>
                    <a:gd name="connsiteX2" fmla="*/ 2227635 w 2227635"/>
                    <a:gd name="connsiteY2" fmla="*/ 19455 h 531939"/>
                    <a:gd name="connsiteX0" fmla="*/ 0 w 2277796"/>
                    <a:gd name="connsiteY0" fmla="*/ 26079 h 558016"/>
                    <a:gd name="connsiteX1" fmla="*/ 1233970 w 2277796"/>
                    <a:gd name="connsiteY1" fmla="*/ 557999 h 558016"/>
                    <a:gd name="connsiteX2" fmla="*/ 2277796 w 2277796"/>
                    <a:gd name="connsiteY2" fmla="*/ 0 h 558016"/>
                    <a:gd name="connsiteX0" fmla="*/ 0 w 2348021"/>
                    <a:gd name="connsiteY0" fmla="*/ 59195 h 591131"/>
                    <a:gd name="connsiteX1" fmla="*/ 1233970 w 2348021"/>
                    <a:gd name="connsiteY1" fmla="*/ 591115 h 591131"/>
                    <a:gd name="connsiteX2" fmla="*/ 2348021 w 2348021"/>
                    <a:gd name="connsiteY2" fmla="*/ 0 h 591131"/>
                    <a:gd name="connsiteX0" fmla="*/ 0 w 2348021"/>
                    <a:gd name="connsiteY0" fmla="*/ 59206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8021" h="591137">
                      <a:moveTo>
                        <a:pt x="0" y="9532"/>
                      </a:moveTo>
                      <a:cubicBezTo>
                        <a:pt x="1217248" y="1944"/>
                        <a:pt x="869464" y="586296"/>
                        <a:pt x="1233970" y="591126"/>
                      </a:cubicBezTo>
                      <a:cubicBezTo>
                        <a:pt x="1535095" y="594161"/>
                        <a:pt x="1244317" y="-3024"/>
                        <a:pt x="2348021" y="11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A469E2DF-E538-4218-8DDB-65FEF9CD5818}"/>
                    </a:ext>
                  </a:extLst>
                </p:cNvPr>
                <p:cNvSpPr/>
                <p:nvPr/>
              </p:nvSpPr>
              <p:spPr>
                <a:xfrm>
                  <a:off x="5381588" y="2972124"/>
                  <a:ext cx="1177049" cy="1042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1EB2DFAC-B460-43A9-8DD5-683A9AB0F47A}"/>
                  </a:ext>
                </a:extLst>
              </p:cNvPr>
              <p:cNvGrpSpPr/>
              <p:nvPr/>
            </p:nvGrpSpPr>
            <p:grpSpPr>
              <a:xfrm>
                <a:off x="5381586" y="4259182"/>
                <a:ext cx="1177051" cy="1042600"/>
                <a:chOff x="5381587" y="4112734"/>
                <a:chExt cx="1177051" cy="1042600"/>
              </a:xfrm>
            </p:grpSpPr>
            <p:sp>
              <p:nvSpPr>
                <p:cNvPr id="31" name="フリーフォーム 27">
                  <a:extLst>
                    <a:ext uri="{FF2B5EF4-FFF2-40B4-BE49-F238E27FC236}">
                      <a16:creationId xmlns:a16="http://schemas.microsoft.com/office/drawing/2014/main" id="{82A867DF-B07C-4D96-9F8B-2535D36E5F91}"/>
                    </a:ext>
                  </a:extLst>
                </p:cNvPr>
                <p:cNvSpPr/>
                <p:nvPr/>
              </p:nvSpPr>
              <p:spPr>
                <a:xfrm>
                  <a:off x="5381589" y="4267588"/>
                  <a:ext cx="1177049" cy="803379"/>
                </a:xfrm>
                <a:custGeom>
                  <a:avLst/>
                  <a:gdLst>
                    <a:gd name="connsiteX0" fmla="*/ 0 w 2227635"/>
                    <a:gd name="connsiteY0" fmla="*/ 0 h 19455"/>
                    <a:gd name="connsiteX1" fmla="*/ 2227635 w 2227635"/>
                    <a:gd name="connsiteY1" fmla="*/ 19455 h 19455"/>
                    <a:gd name="connsiteX0" fmla="*/ 0 w 2227635"/>
                    <a:gd name="connsiteY0" fmla="*/ 0 h 531920"/>
                    <a:gd name="connsiteX1" fmla="*/ 1233970 w 2227635"/>
                    <a:gd name="connsiteY1" fmla="*/ 531920 h 531920"/>
                    <a:gd name="connsiteX2" fmla="*/ 2227635 w 2227635"/>
                    <a:gd name="connsiteY2" fmla="*/ 19455 h 531920"/>
                    <a:gd name="connsiteX0" fmla="*/ 0 w 2227635"/>
                    <a:gd name="connsiteY0" fmla="*/ 0 h 531939"/>
                    <a:gd name="connsiteX1" fmla="*/ 1233970 w 2227635"/>
                    <a:gd name="connsiteY1" fmla="*/ 531920 h 531939"/>
                    <a:gd name="connsiteX2" fmla="*/ 2227635 w 2227635"/>
                    <a:gd name="connsiteY2" fmla="*/ 19455 h 531939"/>
                    <a:gd name="connsiteX0" fmla="*/ 0 w 2277796"/>
                    <a:gd name="connsiteY0" fmla="*/ 26079 h 558016"/>
                    <a:gd name="connsiteX1" fmla="*/ 1233970 w 2277796"/>
                    <a:gd name="connsiteY1" fmla="*/ 557999 h 558016"/>
                    <a:gd name="connsiteX2" fmla="*/ 2277796 w 2277796"/>
                    <a:gd name="connsiteY2" fmla="*/ 0 h 558016"/>
                    <a:gd name="connsiteX0" fmla="*/ 0 w 2348021"/>
                    <a:gd name="connsiteY0" fmla="*/ 59195 h 591131"/>
                    <a:gd name="connsiteX1" fmla="*/ 1233970 w 2348021"/>
                    <a:gd name="connsiteY1" fmla="*/ 591115 h 591131"/>
                    <a:gd name="connsiteX2" fmla="*/ 2348021 w 2348021"/>
                    <a:gd name="connsiteY2" fmla="*/ 0 h 591131"/>
                    <a:gd name="connsiteX0" fmla="*/ 0 w 2348021"/>
                    <a:gd name="connsiteY0" fmla="*/ 59206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8021" h="591137">
                      <a:moveTo>
                        <a:pt x="0" y="9532"/>
                      </a:moveTo>
                      <a:cubicBezTo>
                        <a:pt x="1217248" y="1944"/>
                        <a:pt x="675412" y="586296"/>
                        <a:pt x="1233970" y="591126"/>
                      </a:cubicBezTo>
                      <a:cubicBezTo>
                        <a:pt x="1767956" y="594161"/>
                        <a:pt x="1244317" y="-3024"/>
                        <a:pt x="2348021" y="11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E85C17D1-6205-4D43-AE7D-BA2CC8228139}"/>
                    </a:ext>
                  </a:extLst>
                </p:cNvPr>
                <p:cNvSpPr/>
                <p:nvPr/>
              </p:nvSpPr>
              <p:spPr>
                <a:xfrm>
                  <a:off x="5381587" y="4112734"/>
                  <a:ext cx="1177049" cy="1042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907B3070-29F0-4D34-B492-313B777F6BCA}"/>
                  </a:ext>
                </a:extLst>
              </p:cNvPr>
              <p:cNvGrpSpPr/>
              <p:nvPr/>
            </p:nvGrpSpPr>
            <p:grpSpPr>
              <a:xfrm>
                <a:off x="5381586" y="5564262"/>
                <a:ext cx="1177049" cy="1042600"/>
                <a:chOff x="5426699" y="5323831"/>
                <a:chExt cx="1177049" cy="1042600"/>
              </a:xfrm>
            </p:grpSpPr>
            <p:sp>
              <p:nvSpPr>
                <p:cNvPr id="29" name="フリーフォーム 25">
                  <a:extLst>
                    <a:ext uri="{FF2B5EF4-FFF2-40B4-BE49-F238E27FC236}">
                      <a16:creationId xmlns:a16="http://schemas.microsoft.com/office/drawing/2014/main" id="{DA3E1C90-C91D-4529-83D4-AEAD4DDAE8DE}"/>
                    </a:ext>
                  </a:extLst>
                </p:cNvPr>
                <p:cNvSpPr/>
                <p:nvPr/>
              </p:nvSpPr>
              <p:spPr>
                <a:xfrm>
                  <a:off x="5426699" y="5479895"/>
                  <a:ext cx="1177049" cy="831725"/>
                </a:xfrm>
                <a:custGeom>
                  <a:avLst/>
                  <a:gdLst>
                    <a:gd name="connsiteX0" fmla="*/ 0 w 2227635"/>
                    <a:gd name="connsiteY0" fmla="*/ 0 h 19455"/>
                    <a:gd name="connsiteX1" fmla="*/ 2227635 w 2227635"/>
                    <a:gd name="connsiteY1" fmla="*/ 19455 h 19455"/>
                    <a:gd name="connsiteX0" fmla="*/ 0 w 2227635"/>
                    <a:gd name="connsiteY0" fmla="*/ 0 h 531920"/>
                    <a:gd name="connsiteX1" fmla="*/ 1233970 w 2227635"/>
                    <a:gd name="connsiteY1" fmla="*/ 531920 h 531920"/>
                    <a:gd name="connsiteX2" fmla="*/ 2227635 w 2227635"/>
                    <a:gd name="connsiteY2" fmla="*/ 19455 h 531920"/>
                    <a:gd name="connsiteX0" fmla="*/ 0 w 2227635"/>
                    <a:gd name="connsiteY0" fmla="*/ 0 h 531939"/>
                    <a:gd name="connsiteX1" fmla="*/ 1233970 w 2227635"/>
                    <a:gd name="connsiteY1" fmla="*/ 531920 h 531939"/>
                    <a:gd name="connsiteX2" fmla="*/ 2227635 w 2227635"/>
                    <a:gd name="connsiteY2" fmla="*/ 19455 h 531939"/>
                    <a:gd name="connsiteX0" fmla="*/ 0 w 2277796"/>
                    <a:gd name="connsiteY0" fmla="*/ 26079 h 558016"/>
                    <a:gd name="connsiteX1" fmla="*/ 1233970 w 2277796"/>
                    <a:gd name="connsiteY1" fmla="*/ 557999 h 558016"/>
                    <a:gd name="connsiteX2" fmla="*/ 2277796 w 2277796"/>
                    <a:gd name="connsiteY2" fmla="*/ 0 h 558016"/>
                    <a:gd name="connsiteX0" fmla="*/ 0 w 2348021"/>
                    <a:gd name="connsiteY0" fmla="*/ 59195 h 591131"/>
                    <a:gd name="connsiteX1" fmla="*/ 1233970 w 2348021"/>
                    <a:gd name="connsiteY1" fmla="*/ 591115 h 591131"/>
                    <a:gd name="connsiteX2" fmla="*/ 2348021 w 2348021"/>
                    <a:gd name="connsiteY2" fmla="*/ 0 h 591131"/>
                    <a:gd name="connsiteX0" fmla="*/ 0 w 2348021"/>
                    <a:gd name="connsiteY0" fmla="*/ 59206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37"/>
                    <a:gd name="connsiteX1" fmla="*/ 1233970 w 2348021"/>
                    <a:gd name="connsiteY1" fmla="*/ 591126 h 591137"/>
                    <a:gd name="connsiteX2" fmla="*/ 2348021 w 2348021"/>
                    <a:gd name="connsiteY2" fmla="*/ 11 h 591137"/>
                    <a:gd name="connsiteX0" fmla="*/ 0 w 2348021"/>
                    <a:gd name="connsiteY0" fmla="*/ 9532 h 591126"/>
                    <a:gd name="connsiteX1" fmla="*/ 1233970 w 2348021"/>
                    <a:gd name="connsiteY1" fmla="*/ 591126 h 591126"/>
                    <a:gd name="connsiteX2" fmla="*/ 2348021 w 2348021"/>
                    <a:gd name="connsiteY2" fmla="*/ 11 h 591126"/>
                    <a:gd name="connsiteX0" fmla="*/ 0 w 2348021"/>
                    <a:gd name="connsiteY0" fmla="*/ 9532 h 591126"/>
                    <a:gd name="connsiteX1" fmla="*/ 1233970 w 2348021"/>
                    <a:gd name="connsiteY1" fmla="*/ 591126 h 591126"/>
                    <a:gd name="connsiteX2" fmla="*/ 2348021 w 2348021"/>
                    <a:gd name="connsiteY2" fmla="*/ 11 h 59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8021" h="591126">
                      <a:moveTo>
                        <a:pt x="0" y="9532"/>
                      </a:moveTo>
                      <a:cubicBezTo>
                        <a:pt x="1217248" y="1944"/>
                        <a:pt x="364930" y="586296"/>
                        <a:pt x="1233970" y="591126"/>
                      </a:cubicBezTo>
                      <a:cubicBezTo>
                        <a:pt x="2156058" y="588923"/>
                        <a:pt x="1244317" y="-3024"/>
                        <a:pt x="2348021" y="11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AD1201C0-5CBA-480D-9024-8DC60CDBD49F}"/>
                    </a:ext>
                  </a:extLst>
                </p:cNvPr>
                <p:cNvSpPr/>
                <p:nvPr/>
              </p:nvSpPr>
              <p:spPr>
                <a:xfrm>
                  <a:off x="5426699" y="5323831"/>
                  <a:ext cx="1177049" cy="1042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100">
                    <a:latin typeface="Arial Black" panose="020B0A04020102020204" pitchFamily="34" charset="0"/>
                  </a:endParaRPr>
                </a:p>
              </p:txBody>
            </p:sp>
          </p:grpSp>
        </p:grp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5A71256D-DC59-4B10-903F-1218F9C7170A}"/>
                </a:ext>
              </a:extLst>
            </p:cNvPr>
            <p:cNvSpPr/>
            <p:nvPr/>
          </p:nvSpPr>
          <p:spPr>
            <a:xfrm rot="10800000">
              <a:off x="8664268" y="2677518"/>
              <a:ext cx="1177049" cy="799939"/>
            </a:xfrm>
            <a:custGeom>
              <a:avLst/>
              <a:gdLst>
                <a:gd name="connsiteX0" fmla="*/ 0 w 2227635"/>
                <a:gd name="connsiteY0" fmla="*/ 0 h 19455"/>
                <a:gd name="connsiteX1" fmla="*/ 2227635 w 2227635"/>
                <a:gd name="connsiteY1" fmla="*/ 19455 h 19455"/>
                <a:gd name="connsiteX0" fmla="*/ 0 w 2227635"/>
                <a:gd name="connsiteY0" fmla="*/ 0 h 531920"/>
                <a:gd name="connsiteX1" fmla="*/ 1233970 w 2227635"/>
                <a:gd name="connsiteY1" fmla="*/ 531920 h 531920"/>
                <a:gd name="connsiteX2" fmla="*/ 2227635 w 2227635"/>
                <a:gd name="connsiteY2" fmla="*/ 19455 h 531920"/>
                <a:gd name="connsiteX0" fmla="*/ 0 w 2227635"/>
                <a:gd name="connsiteY0" fmla="*/ 0 h 531939"/>
                <a:gd name="connsiteX1" fmla="*/ 1233970 w 2227635"/>
                <a:gd name="connsiteY1" fmla="*/ 531920 h 531939"/>
                <a:gd name="connsiteX2" fmla="*/ 2227635 w 2227635"/>
                <a:gd name="connsiteY2" fmla="*/ 19455 h 531939"/>
                <a:gd name="connsiteX0" fmla="*/ 0 w 2277796"/>
                <a:gd name="connsiteY0" fmla="*/ 26079 h 558016"/>
                <a:gd name="connsiteX1" fmla="*/ 1233970 w 2277796"/>
                <a:gd name="connsiteY1" fmla="*/ 557999 h 558016"/>
                <a:gd name="connsiteX2" fmla="*/ 2277796 w 2277796"/>
                <a:gd name="connsiteY2" fmla="*/ 0 h 558016"/>
                <a:gd name="connsiteX0" fmla="*/ 0 w 2348021"/>
                <a:gd name="connsiteY0" fmla="*/ 59195 h 591131"/>
                <a:gd name="connsiteX1" fmla="*/ 1233970 w 2348021"/>
                <a:gd name="connsiteY1" fmla="*/ 591115 h 591131"/>
                <a:gd name="connsiteX2" fmla="*/ 2348021 w 2348021"/>
                <a:gd name="connsiteY2" fmla="*/ 0 h 591131"/>
                <a:gd name="connsiteX0" fmla="*/ 0 w 2348021"/>
                <a:gd name="connsiteY0" fmla="*/ 59206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6"/>
                <a:gd name="connsiteX1" fmla="*/ 1233970 w 2348021"/>
                <a:gd name="connsiteY1" fmla="*/ 591145 h 591146"/>
                <a:gd name="connsiteX2" fmla="*/ 2348021 w 2348021"/>
                <a:gd name="connsiteY2" fmla="*/ 30 h 591146"/>
                <a:gd name="connsiteX0" fmla="*/ 0 w 2348021"/>
                <a:gd name="connsiteY0" fmla="*/ 9533 h 591128"/>
                <a:gd name="connsiteX1" fmla="*/ 1233970 w 2348021"/>
                <a:gd name="connsiteY1" fmla="*/ 591127 h 591128"/>
                <a:gd name="connsiteX2" fmla="*/ 2348021 w 2348021"/>
                <a:gd name="connsiteY2" fmla="*/ 12 h 591128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4"/>
                <a:gd name="connsiteX1" fmla="*/ 1098136 w 2348021"/>
                <a:gd name="connsiteY1" fmla="*/ 566804 h 566804"/>
                <a:gd name="connsiteX2" fmla="*/ 2348021 w 2348021"/>
                <a:gd name="connsiteY2" fmla="*/ 12 h 566804"/>
                <a:gd name="connsiteX0" fmla="*/ 0 w 2348021"/>
                <a:gd name="connsiteY0" fmla="*/ 9538 h 402625"/>
                <a:gd name="connsiteX1" fmla="*/ 1136947 w 2348021"/>
                <a:gd name="connsiteY1" fmla="*/ 402625 h 402625"/>
                <a:gd name="connsiteX2" fmla="*/ 2348021 w 2348021"/>
                <a:gd name="connsiteY2" fmla="*/ 17 h 402625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5 h 512080"/>
                <a:gd name="connsiteX1" fmla="*/ 1195163 w 2348021"/>
                <a:gd name="connsiteY1" fmla="*/ 512078 h 512080"/>
                <a:gd name="connsiteX2" fmla="*/ 2348021 w 2348021"/>
                <a:gd name="connsiteY2" fmla="*/ 14 h 512080"/>
                <a:gd name="connsiteX0" fmla="*/ 0 w 2348021"/>
                <a:gd name="connsiteY0" fmla="*/ 9521 h 514854"/>
                <a:gd name="connsiteX1" fmla="*/ 1195163 w 2348021"/>
                <a:gd name="connsiteY1" fmla="*/ 512064 h 514854"/>
                <a:gd name="connsiteX2" fmla="*/ 1476708 w 2348021"/>
                <a:gd name="connsiteY2" fmla="*/ 117467 h 514854"/>
                <a:gd name="connsiteX3" fmla="*/ 2348021 w 2348021"/>
                <a:gd name="connsiteY3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533"/>
                <a:gd name="connsiteX1" fmla="*/ 894555 w 2348021"/>
                <a:gd name="connsiteY1" fmla="*/ 99225 h 514533"/>
                <a:gd name="connsiteX2" fmla="*/ 1195163 w 2348021"/>
                <a:gd name="connsiteY2" fmla="*/ 512064 h 514533"/>
                <a:gd name="connsiteX3" fmla="*/ 1399087 w 2348021"/>
                <a:gd name="connsiteY3" fmla="*/ 68820 h 514533"/>
                <a:gd name="connsiteX4" fmla="*/ 2348021 w 2348021"/>
                <a:gd name="connsiteY4" fmla="*/ 0 h 514533"/>
                <a:gd name="connsiteX0" fmla="*/ 0 w 2348021"/>
                <a:gd name="connsiteY0" fmla="*/ 9521 h 516031"/>
                <a:gd name="connsiteX1" fmla="*/ 894555 w 2348021"/>
                <a:gd name="connsiteY1" fmla="*/ 99225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11259 h 517769"/>
                <a:gd name="connsiteX1" fmla="*/ 933364 w 2348021"/>
                <a:gd name="connsiteY1" fmla="*/ 58397 h 517769"/>
                <a:gd name="connsiteX2" fmla="*/ 1195163 w 2348021"/>
                <a:gd name="connsiteY2" fmla="*/ 513802 h 517769"/>
                <a:gd name="connsiteX3" fmla="*/ 1399087 w 2348021"/>
                <a:gd name="connsiteY3" fmla="*/ 70558 h 517769"/>
                <a:gd name="connsiteX4" fmla="*/ 2348021 w 2348021"/>
                <a:gd name="connsiteY4" fmla="*/ 1738 h 517769"/>
                <a:gd name="connsiteX0" fmla="*/ 0 w 2348021"/>
                <a:gd name="connsiteY0" fmla="*/ 9521 h 516031"/>
                <a:gd name="connsiteX1" fmla="*/ 933364 w 2348021"/>
                <a:gd name="connsiteY1" fmla="*/ 56659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9521 h 516031"/>
                <a:gd name="connsiteX1" fmla="*/ 933364 w 2348021"/>
                <a:gd name="connsiteY1" fmla="*/ 56659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9521 h 528021"/>
                <a:gd name="connsiteX1" fmla="*/ 933364 w 2348021"/>
                <a:gd name="connsiteY1" fmla="*/ 56659 h 528021"/>
                <a:gd name="connsiteX2" fmla="*/ 1098138 w 2348021"/>
                <a:gd name="connsiteY2" fmla="*/ 524226 h 528021"/>
                <a:gd name="connsiteX3" fmla="*/ 1399087 w 2348021"/>
                <a:gd name="connsiteY3" fmla="*/ 68820 h 528021"/>
                <a:gd name="connsiteX4" fmla="*/ 2348021 w 2348021"/>
                <a:gd name="connsiteY4" fmla="*/ 0 h 528021"/>
                <a:gd name="connsiteX0" fmla="*/ 0 w 2348021"/>
                <a:gd name="connsiteY0" fmla="*/ 9521 h 530964"/>
                <a:gd name="connsiteX1" fmla="*/ 933364 w 2348021"/>
                <a:gd name="connsiteY1" fmla="*/ 56659 h 530964"/>
                <a:gd name="connsiteX2" fmla="*/ 1098138 w 2348021"/>
                <a:gd name="connsiteY2" fmla="*/ 524226 h 530964"/>
                <a:gd name="connsiteX3" fmla="*/ 1399087 w 2348021"/>
                <a:gd name="connsiteY3" fmla="*/ 68820 h 530964"/>
                <a:gd name="connsiteX4" fmla="*/ 2348021 w 2348021"/>
                <a:gd name="connsiteY4" fmla="*/ 0 h 53096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499903"/>
                <a:gd name="connsiteX1" fmla="*/ 933364 w 2348021"/>
                <a:gd name="connsiteY1" fmla="*/ 56659 h 499903"/>
                <a:gd name="connsiteX2" fmla="*/ 1175759 w 2348021"/>
                <a:gd name="connsiteY2" fmla="*/ 499903 h 499903"/>
                <a:gd name="connsiteX3" fmla="*/ 1399087 w 2348021"/>
                <a:gd name="connsiteY3" fmla="*/ 68820 h 499903"/>
                <a:gd name="connsiteX4" fmla="*/ 2348021 w 2348021"/>
                <a:gd name="connsiteY4" fmla="*/ 0 h 499903"/>
                <a:gd name="connsiteX0" fmla="*/ 0 w 2348021"/>
                <a:gd name="connsiteY0" fmla="*/ 9521 h 499929"/>
                <a:gd name="connsiteX1" fmla="*/ 933364 w 2348021"/>
                <a:gd name="connsiteY1" fmla="*/ 56659 h 499929"/>
                <a:gd name="connsiteX2" fmla="*/ 1175759 w 2348021"/>
                <a:gd name="connsiteY2" fmla="*/ 499903 h 499929"/>
                <a:gd name="connsiteX3" fmla="*/ 1399087 w 2348021"/>
                <a:gd name="connsiteY3" fmla="*/ 68820 h 499929"/>
                <a:gd name="connsiteX4" fmla="*/ 2348021 w 2348021"/>
                <a:gd name="connsiteY4" fmla="*/ 0 h 499929"/>
                <a:gd name="connsiteX0" fmla="*/ 0 w 2348021"/>
                <a:gd name="connsiteY0" fmla="*/ 9521 h 500089"/>
                <a:gd name="connsiteX1" fmla="*/ 933364 w 2348021"/>
                <a:gd name="connsiteY1" fmla="*/ 56659 h 500089"/>
                <a:gd name="connsiteX2" fmla="*/ 1175759 w 2348021"/>
                <a:gd name="connsiteY2" fmla="*/ 499903 h 500089"/>
                <a:gd name="connsiteX3" fmla="*/ 1399087 w 2348021"/>
                <a:gd name="connsiteY3" fmla="*/ 68820 h 500089"/>
                <a:gd name="connsiteX4" fmla="*/ 2348021 w 2348021"/>
                <a:gd name="connsiteY4" fmla="*/ 0 h 500089"/>
                <a:gd name="connsiteX0" fmla="*/ 0 w 2348021"/>
                <a:gd name="connsiteY0" fmla="*/ 9521 h 506363"/>
                <a:gd name="connsiteX1" fmla="*/ 933364 w 2348021"/>
                <a:gd name="connsiteY1" fmla="*/ 56659 h 506363"/>
                <a:gd name="connsiteX2" fmla="*/ 1049795 w 2348021"/>
                <a:gd name="connsiteY2" fmla="*/ 305975 h 506363"/>
                <a:gd name="connsiteX3" fmla="*/ 1175759 w 2348021"/>
                <a:gd name="connsiteY3" fmla="*/ 499903 h 506363"/>
                <a:gd name="connsiteX4" fmla="*/ 1399087 w 2348021"/>
                <a:gd name="connsiteY4" fmla="*/ 68820 h 506363"/>
                <a:gd name="connsiteX5" fmla="*/ 2348021 w 2348021"/>
                <a:gd name="connsiteY5" fmla="*/ 0 h 506363"/>
                <a:gd name="connsiteX0" fmla="*/ 0 w 2348021"/>
                <a:gd name="connsiteY0" fmla="*/ 9521 h 500052"/>
                <a:gd name="connsiteX1" fmla="*/ 933364 w 2348021"/>
                <a:gd name="connsiteY1" fmla="*/ 56659 h 500052"/>
                <a:gd name="connsiteX2" fmla="*/ 1049795 w 2348021"/>
                <a:gd name="connsiteY2" fmla="*/ 305975 h 500052"/>
                <a:gd name="connsiteX3" fmla="*/ 1175759 w 2348021"/>
                <a:gd name="connsiteY3" fmla="*/ 499903 h 500052"/>
                <a:gd name="connsiteX4" fmla="*/ 1243847 w 2348021"/>
                <a:gd name="connsiteY4" fmla="*/ 299894 h 500052"/>
                <a:gd name="connsiteX5" fmla="*/ 1399087 w 2348021"/>
                <a:gd name="connsiteY5" fmla="*/ 68820 h 500052"/>
                <a:gd name="connsiteX6" fmla="*/ 2348021 w 2348021"/>
                <a:gd name="connsiteY6" fmla="*/ 0 h 50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8021" h="500052">
                  <a:moveTo>
                    <a:pt x="0" y="9521"/>
                  </a:moveTo>
                  <a:cubicBezTo>
                    <a:pt x="136156" y="35620"/>
                    <a:pt x="734170" y="-21018"/>
                    <a:pt x="933364" y="56659"/>
                  </a:cubicBezTo>
                  <a:cubicBezTo>
                    <a:pt x="1095393" y="107081"/>
                    <a:pt x="1009396" y="232101"/>
                    <a:pt x="1049795" y="305975"/>
                  </a:cubicBezTo>
                  <a:cubicBezTo>
                    <a:pt x="1090194" y="379849"/>
                    <a:pt x="1136949" y="504970"/>
                    <a:pt x="1175759" y="499903"/>
                  </a:cubicBezTo>
                  <a:cubicBezTo>
                    <a:pt x="1214569" y="494836"/>
                    <a:pt x="1206626" y="371741"/>
                    <a:pt x="1243847" y="299894"/>
                  </a:cubicBezTo>
                  <a:cubicBezTo>
                    <a:pt x="1281068" y="228047"/>
                    <a:pt x="1221526" y="114748"/>
                    <a:pt x="1399087" y="68820"/>
                  </a:cubicBezTo>
                  <a:cubicBezTo>
                    <a:pt x="1591230" y="-16524"/>
                    <a:pt x="2209271" y="38834"/>
                    <a:pt x="2348021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>
                <a:latin typeface="Arial Black" panose="020B0A04020102020204" pitchFamily="34" charset="0"/>
              </a:endParaRPr>
            </a:p>
          </p:txBody>
        </p:sp>
        <p:sp>
          <p:nvSpPr>
            <p:cNvPr id="19" name="フリーフォーム 31">
              <a:extLst>
                <a:ext uri="{FF2B5EF4-FFF2-40B4-BE49-F238E27FC236}">
                  <a16:creationId xmlns:a16="http://schemas.microsoft.com/office/drawing/2014/main" id="{7D6F72CA-A13D-40B4-814D-845A9C40A4D1}"/>
                </a:ext>
              </a:extLst>
            </p:cNvPr>
            <p:cNvSpPr/>
            <p:nvPr/>
          </p:nvSpPr>
          <p:spPr>
            <a:xfrm rot="10800000">
              <a:off x="8664268" y="3966062"/>
              <a:ext cx="1177049" cy="799939"/>
            </a:xfrm>
            <a:custGeom>
              <a:avLst/>
              <a:gdLst>
                <a:gd name="connsiteX0" fmla="*/ 0 w 2227635"/>
                <a:gd name="connsiteY0" fmla="*/ 0 h 19455"/>
                <a:gd name="connsiteX1" fmla="*/ 2227635 w 2227635"/>
                <a:gd name="connsiteY1" fmla="*/ 19455 h 19455"/>
                <a:gd name="connsiteX0" fmla="*/ 0 w 2227635"/>
                <a:gd name="connsiteY0" fmla="*/ 0 h 531920"/>
                <a:gd name="connsiteX1" fmla="*/ 1233970 w 2227635"/>
                <a:gd name="connsiteY1" fmla="*/ 531920 h 531920"/>
                <a:gd name="connsiteX2" fmla="*/ 2227635 w 2227635"/>
                <a:gd name="connsiteY2" fmla="*/ 19455 h 531920"/>
                <a:gd name="connsiteX0" fmla="*/ 0 w 2227635"/>
                <a:gd name="connsiteY0" fmla="*/ 0 h 531939"/>
                <a:gd name="connsiteX1" fmla="*/ 1233970 w 2227635"/>
                <a:gd name="connsiteY1" fmla="*/ 531920 h 531939"/>
                <a:gd name="connsiteX2" fmla="*/ 2227635 w 2227635"/>
                <a:gd name="connsiteY2" fmla="*/ 19455 h 531939"/>
                <a:gd name="connsiteX0" fmla="*/ 0 w 2277796"/>
                <a:gd name="connsiteY0" fmla="*/ 26079 h 558016"/>
                <a:gd name="connsiteX1" fmla="*/ 1233970 w 2277796"/>
                <a:gd name="connsiteY1" fmla="*/ 557999 h 558016"/>
                <a:gd name="connsiteX2" fmla="*/ 2277796 w 2277796"/>
                <a:gd name="connsiteY2" fmla="*/ 0 h 558016"/>
                <a:gd name="connsiteX0" fmla="*/ 0 w 2348021"/>
                <a:gd name="connsiteY0" fmla="*/ 59195 h 591131"/>
                <a:gd name="connsiteX1" fmla="*/ 1233970 w 2348021"/>
                <a:gd name="connsiteY1" fmla="*/ 591115 h 591131"/>
                <a:gd name="connsiteX2" fmla="*/ 2348021 w 2348021"/>
                <a:gd name="connsiteY2" fmla="*/ 0 h 591131"/>
                <a:gd name="connsiteX0" fmla="*/ 0 w 2348021"/>
                <a:gd name="connsiteY0" fmla="*/ 59206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6"/>
                <a:gd name="connsiteX1" fmla="*/ 1233970 w 2348021"/>
                <a:gd name="connsiteY1" fmla="*/ 591145 h 591146"/>
                <a:gd name="connsiteX2" fmla="*/ 2348021 w 2348021"/>
                <a:gd name="connsiteY2" fmla="*/ 30 h 591146"/>
                <a:gd name="connsiteX0" fmla="*/ 0 w 2348021"/>
                <a:gd name="connsiteY0" fmla="*/ 9533 h 591128"/>
                <a:gd name="connsiteX1" fmla="*/ 1233970 w 2348021"/>
                <a:gd name="connsiteY1" fmla="*/ 591127 h 591128"/>
                <a:gd name="connsiteX2" fmla="*/ 2348021 w 2348021"/>
                <a:gd name="connsiteY2" fmla="*/ 12 h 591128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4"/>
                <a:gd name="connsiteX1" fmla="*/ 1098136 w 2348021"/>
                <a:gd name="connsiteY1" fmla="*/ 566804 h 566804"/>
                <a:gd name="connsiteX2" fmla="*/ 2348021 w 2348021"/>
                <a:gd name="connsiteY2" fmla="*/ 12 h 566804"/>
                <a:gd name="connsiteX0" fmla="*/ 0 w 2348021"/>
                <a:gd name="connsiteY0" fmla="*/ 9538 h 402625"/>
                <a:gd name="connsiteX1" fmla="*/ 1136947 w 2348021"/>
                <a:gd name="connsiteY1" fmla="*/ 402625 h 402625"/>
                <a:gd name="connsiteX2" fmla="*/ 2348021 w 2348021"/>
                <a:gd name="connsiteY2" fmla="*/ 17 h 402625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5 h 512080"/>
                <a:gd name="connsiteX1" fmla="*/ 1195163 w 2348021"/>
                <a:gd name="connsiteY1" fmla="*/ 512078 h 512080"/>
                <a:gd name="connsiteX2" fmla="*/ 2348021 w 2348021"/>
                <a:gd name="connsiteY2" fmla="*/ 14 h 512080"/>
                <a:gd name="connsiteX0" fmla="*/ 0 w 2348021"/>
                <a:gd name="connsiteY0" fmla="*/ 9521 h 514854"/>
                <a:gd name="connsiteX1" fmla="*/ 1195163 w 2348021"/>
                <a:gd name="connsiteY1" fmla="*/ 512064 h 514854"/>
                <a:gd name="connsiteX2" fmla="*/ 1476708 w 2348021"/>
                <a:gd name="connsiteY2" fmla="*/ 117467 h 514854"/>
                <a:gd name="connsiteX3" fmla="*/ 2348021 w 2348021"/>
                <a:gd name="connsiteY3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533"/>
                <a:gd name="connsiteX1" fmla="*/ 894555 w 2348021"/>
                <a:gd name="connsiteY1" fmla="*/ 99225 h 514533"/>
                <a:gd name="connsiteX2" fmla="*/ 1195163 w 2348021"/>
                <a:gd name="connsiteY2" fmla="*/ 512064 h 514533"/>
                <a:gd name="connsiteX3" fmla="*/ 1399087 w 2348021"/>
                <a:gd name="connsiteY3" fmla="*/ 68820 h 514533"/>
                <a:gd name="connsiteX4" fmla="*/ 2348021 w 2348021"/>
                <a:gd name="connsiteY4" fmla="*/ 0 h 514533"/>
                <a:gd name="connsiteX0" fmla="*/ 0 w 2348021"/>
                <a:gd name="connsiteY0" fmla="*/ 9521 h 516031"/>
                <a:gd name="connsiteX1" fmla="*/ 894555 w 2348021"/>
                <a:gd name="connsiteY1" fmla="*/ 99225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11259 h 517769"/>
                <a:gd name="connsiteX1" fmla="*/ 933364 w 2348021"/>
                <a:gd name="connsiteY1" fmla="*/ 58397 h 517769"/>
                <a:gd name="connsiteX2" fmla="*/ 1195163 w 2348021"/>
                <a:gd name="connsiteY2" fmla="*/ 513802 h 517769"/>
                <a:gd name="connsiteX3" fmla="*/ 1399087 w 2348021"/>
                <a:gd name="connsiteY3" fmla="*/ 70558 h 517769"/>
                <a:gd name="connsiteX4" fmla="*/ 2348021 w 2348021"/>
                <a:gd name="connsiteY4" fmla="*/ 1738 h 517769"/>
                <a:gd name="connsiteX0" fmla="*/ 0 w 2348021"/>
                <a:gd name="connsiteY0" fmla="*/ 9521 h 516031"/>
                <a:gd name="connsiteX1" fmla="*/ 933364 w 2348021"/>
                <a:gd name="connsiteY1" fmla="*/ 56659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9521 h 516031"/>
                <a:gd name="connsiteX1" fmla="*/ 933364 w 2348021"/>
                <a:gd name="connsiteY1" fmla="*/ 56659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9521 h 528021"/>
                <a:gd name="connsiteX1" fmla="*/ 933364 w 2348021"/>
                <a:gd name="connsiteY1" fmla="*/ 56659 h 528021"/>
                <a:gd name="connsiteX2" fmla="*/ 1098138 w 2348021"/>
                <a:gd name="connsiteY2" fmla="*/ 524226 h 528021"/>
                <a:gd name="connsiteX3" fmla="*/ 1399087 w 2348021"/>
                <a:gd name="connsiteY3" fmla="*/ 68820 h 528021"/>
                <a:gd name="connsiteX4" fmla="*/ 2348021 w 2348021"/>
                <a:gd name="connsiteY4" fmla="*/ 0 h 528021"/>
                <a:gd name="connsiteX0" fmla="*/ 0 w 2348021"/>
                <a:gd name="connsiteY0" fmla="*/ 9521 h 530964"/>
                <a:gd name="connsiteX1" fmla="*/ 933364 w 2348021"/>
                <a:gd name="connsiteY1" fmla="*/ 56659 h 530964"/>
                <a:gd name="connsiteX2" fmla="*/ 1098138 w 2348021"/>
                <a:gd name="connsiteY2" fmla="*/ 524226 h 530964"/>
                <a:gd name="connsiteX3" fmla="*/ 1399087 w 2348021"/>
                <a:gd name="connsiteY3" fmla="*/ 68820 h 530964"/>
                <a:gd name="connsiteX4" fmla="*/ 2348021 w 2348021"/>
                <a:gd name="connsiteY4" fmla="*/ 0 h 53096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499903"/>
                <a:gd name="connsiteX1" fmla="*/ 933364 w 2348021"/>
                <a:gd name="connsiteY1" fmla="*/ 56659 h 499903"/>
                <a:gd name="connsiteX2" fmla="*/ 1175759 w 2348021"/>
                <a:gd name="connsiteY2" fmla="*/ 499903 h 499903"/>
                <a:gd name="connsiteX3" fmla="*/ 1399087 w 2348021"/>
                <a:gd name="connsiteY3" fmla="*/ 68820 h 499903"/>
                <a:gd name="connsiteX4" fmla="*/ 2348021 w 2348021"/>
                <a:gd name="connsiteY4" fmla="*/ 0 h 499903"/>
                <a:gd name="connsiteX0" fmla="*/ 0 w 2348021"/>
                <a:gd name="connsiteY0" fmla="*/ 9521 h 499929"/>
                <a:gd name="connsiteX1" fmla="*/ 933364 w 2348021"/>
                <a:gd name="connsiteY1" fmla="*/ 56659 h 499929"/>
                <a:gd name="connsiteX2" fmla="*/ 1175759 w 2348021"/>
                <a:gd name="connsiteY2" fmla="*/ 499903 h 499929"/>
                <a:gd name="connsiteX3" fmla="*/ 1399087 w 2348021"/>
                <a:gd name="connsiteY3" fmla="*/ 68820 h 499929"/>
                <a:gd name="connsiteX4" fmla="*/ 2348021 w 2348021"/>
                <a:gd name="connsiteY4" fmla="*/ 0 h 499929"/>
                <a:gd name="connsiteX0" fmla="*/ 0 w 2348021"/>
                <a:gd name="connsiteY0" fmla="*/ 9521 h 500089"/>
                <a:gd name="connsiteX1" fmla="*/ 933364 w 2348021"/>
                <a:gd name="connsiteY1" fmla="*/ 56659 h 500089"/>
                <a:gd name="connsiteX2" fmla="*/ 1175759 w 2348021"/>
                <a:gd name="connsiteY2" fmla="*/ 499903 h 500089"/>
                <a:gd name="connsiteX3" fmla="*/ 1399087 w 2348021"/>
                <a:gd name="connsiteY3" fmla="*/ 68820 h 500089"/>
                <a:gd name="connsiteX4" fmla="*/ 2348021 w 2348021"/>
                <a:gd name="connsiteY4" fmla="*/ 0 h 500089"/>
                <a:gd name="connsiteX0" fmla="*/ 0 w 2348021"/>
                <a:gd name="connsiteY0" fmla="*/ 9521 h 506363"/>
                <a:gd name="connsiteX1" fmla="*/ 933364 w 2348021"/>
                <a:gd name="connsiteY1" fmla="*/ 56659 h 506363"/>
                <a:gd name="connsiteX2" fmla="*/ 1049795 w 2348021"/>
                <a:gd name="connsiteY2" fmla="*/ 305975 h 506363"/>
                <a:gd name="connsiteX3" fmla="*/ 1175759 w 2348021"/>
                <a:gd name="connsiteY3" fmla="*/ 499903 h 506363"/>
                <a:gd name="connsiteX4" fmla="*/ 1399087 w 2348021"/>
                <a:gd name="connsiteY4" fmla="*/ 68820 h 506363"/>
                <a:gd name="connsiteX5" fmla="*/ 2348021 w 2348021"/>
                <a:gd name="connsiteY5" fmla="*/ 0 h 506363"/>
                <a:gd name="connsiteX0" fmla="*/ 0 w 2348021"/>
                <a:gd name="connsiteY0" fmla="*/ 9521 h 500052"/>
                <a:gd name="connsiteX1" fmla="*/ 933364 w 2348021"/>
                <a:gd name="connsiteY1" fmla="*/ 56659 h 500052"/>
                <a:gd name="connsiteX2" fmla="*/ 1049795 w 2348021"/>
                <a:gd name="connsiteY2" fmla="*/ 305975 h 500052"/>
                <a:gd name="connsiteX3" fmla="*/ 1175759 w 2348021"/>
                <a:gd name="connsiteY3" fmla="*/ 499903 h 500052"/>
                <a:gd name="connsiteX4" fmla="*/ 1243847 w 2348021"/>
                <a:gd name="connsiteY4" fmla="*/ 299894 h 500052"/>
                <a:gd name="connsiteX5" fmla="*/ 1399087 w 2348021"/>
                <a:gd name="connsiteY5" fmla="*/ 68820 h 500052"/>
                <a:gd name="connsiteX6" fmla="*/ 2348021 w 2348021"/>
                <a:gd name="connsiteY6" fmla="*/ 0 h 50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8021" h="500052">
                  <a:moveTo>
                    <a:pt x="0" y="9521"/>
                  </a:moveTo>
                  <a:cubicBezTo>
                    <a:pt x="136156" y="35620"/>
                    <a:pt x="734170" y="-21018"/>
                    <a:pt x="933364" y="56659"/>
                  </a:cubicBezTo>
                  <a:cubicBezTo>
                    <a:pt x="1095393" y="107081"/>
                    <a:pt x="1009396" y="232101"/>
                    <a:pt x="1049795" y="305975"/>
                  </a:cubicBezTo>
                  <a:cubicBezTo>
                    <a:pt x="1090194" y="379849"/>
                    <a:pt x="1136949" y="504970"/>
                    <a:pt x="1175759" y="499903"/>
                  </a:cubicBezTo>
                  <a:cubicBezTo>
                    <a:pt x="1214569" y="494836"/>
                    <a:pt x="1206626" y="371741"/>
                    <a:pt x="1243847" y="299894"/>
                  </a:cubicBezTo>
                  <a:cubicBezTo>
                    <a:pt x="1281068" y="228047"/>
                    <a:pt x="1221526" y="114748"/>
                    <a:pt x="1399087" y="68820"/>
                  </a:cubicBezTo>
                  <a:cubicBezTo>
                    <a:pt x="1591230" y="-16524"/>
                    <a:pt x="2209271" y="38834"/>
                    <a:pt x="2348021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>
                <a:latin typeface="Arial Black" panose="020B0A04020102020204" pitchFamily="34" charset="0"/>
              </a:endParaRPr>
            </a:p>
          </p:txBody>
        </p:sp>
        <p:sp>
          <p:nvSpPr>
            <p:cNvPr id="20" name="フリーフォーム 32">
              <a:extLst>
                <a:ext uri="{FF2B5EF4-FFF2-40B4-BE49-F238E27FC236}">
                  <a16:creationId xmlns:a16="http://schemas.microsoft.com/office/drawing/2014/main" id="{B02B546A-F837-4FCA-94CF-77FC4864D5D5}"/>
                </a:ext>
              </a:extLst>
            </p:cNvPr>
            <p:cNvSpPr/>
            <p:nvPr/>
          </p:nvSpPr>
          <p:spPr>
            <a:xfrm rot="10800000">
              <a:off x="8655760" y="5280870"/>
              <a:ext cx="1177049" cy="799939"/>
            </a:xfrm>
            <a:custGeom>
              <a:avLst/>
              <a:gdLst>
                <a:gd name="connsiteX0" fmla="*/ 0 w 2227635"/>
                <a:gd name="connsiteY0" fmla="*/ 0 h 19455"/>
                <a:gd name="connsiteX1" fmla="*/ 2227635 w 2227635"/>
                <a:gd name="connsiteY1" fmla="*/ 19455 h 19455"/>
                <a:gd name="connsiteX0" fmla="*/ 0 w 2227635"/>
                <a:gd name="connsiteY0" fmla="*/ 0 h 531920"/>
                <a:gd name="connsiteX1" fmla="*/ 1233970 w 2227635"/>
                <a:gd name="connsiteY1" fmla="*/ 531920 h 531920"/>
                <a:gd name="connsiteX2" fmla="*/ 2227635 w 2227635"/>
                <a:gd name="connsiteY2" fmla="*/ 19455 h 531920"/>
                <a:gd name="connsiteX0" fmla="*/ 0 w 2227635"/>
                <a:gd name="connsiteY0" fmla="*/ 0 h 531939"/>
                <a:gd name="connsiteX1" fmla="*/ 1233970 w 2227635"/>
                <a:gd name="connsiteY1" fmla="*/ 531920 h 531939"/>
                <a:gd name="connsiteX2" fmla="*/ 2227635 w 2227635"/>
                <a:gd name="connsiteY2" fmla="*/ 19455 h 531939"/>
                <a:gd name="connsiteX0" fmla="*/ 0 w 2277796"/>
                <a:gd name="connsiteY0" fmla="*/ 26079 h 558016"/>
                <a:gd name="connsiteX1" fmla="*/ 1233970 w 2277796"/>
                <a:gd name="connsiteY1" fmla="*/ 557999 h 558016"/>
                <a:gd name="connsiteX2" fmla="*/ 2277796 w 2277796"/>
                <a:gd name="connsiteY2" fmla="*/ 0 h 558016"/>
                <a:gd name="connsiteX0" fmla="*/ 0 w 2348021"/>
                <a:gd name="connsiteY0" fmla="*/ 59195 h 591131"/>
                <a:gd name="connsiteX1" fmla="*/ 1233970 w 2348021"/>
                <a:gd name="connsiteY1" fmla="*/ 591115 h 591131"/>
                <a:gd name="connsiteX2" fmla="*/ 2348021 w 2348021"/>
                <a:gd name="connsiteY2" fmla="*/ 0 h 591131"/>
                <a:gd name="connsiteX0" fmla="*/ 0 w 2348021"/>
                <a:gd name="connsiteY0" fmla="*/ 59206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32 h 591137"/>
                <a:gd name="connsiteX1" fmla="*/ 1233970 w 2348021"/>
                <a:gd name="connsiteY1" fmla="*/ 591126 h 591137"/>
                <a:gd name="connsiteX2" fmla="*/ 2348021 w 2348021"/>
                <a:gd name="connsiteY2" fmla="*/ 11 h 591137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42 h 591136"/>
                <a:gd name="connsiteX1" fmla="*/ 1233970 w 2348021"/>
                <a:gd name="connsiteY1" fmla="*/ 591136 h 591136"/>
                <a:gd name="connsiteX2" fmla="*/ 2348021 w 2348021"/>
                <a:gd name="connsiteY2" fmla="*/ 21 h 591136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5"/>
                <a:gd name="connsiteX1" fmla="*/ 1233970 w 2348021"/>
                <a:gd name="connsiteY1" fmla="*/ 591145 h 591145"/>
                <a:gd name="connsiteX2" fmla="*/ 2348021 w 2348021"/>
                <a:gd name="connsiteY2" fmla="*/ 30 h 591145"/>
                <a:gd name="connsiteX0" fmla="*/ 0 w 2348021"/>
                <a:gd name="connsiteY0" fmla="*/ 9551 h 591146"/>
                <a:gd name="connsiteX1" fmla="*/ 1233970 w 2348021"/>
                <a:gd name="connsiteY1" fmla="*/ 591145 h 591146"/>
                <a:gd name="connsiteX2" fmla="*/ 2348021 w 2348021"/>
                <a:gd name="connsiteY2" fmla="*/ 30 h 591146"/>
                <a:gd name="connsiteX0" fmla="*/ 0 w 2348021"/>
                <a:gd name="connsiteY0" fmla="*/ 9533 h 591128"/>
                <a:gd name="connsiteX1" fmla="*/ 1233970 w 2348021"/>
                <a:gd name="connsiteY1" fmla="*/ 591127 h 591128"/>
                <a:gd name="connsiteX2" fmla="*/ 2348021 w 2348021"/>
                <a:gd name="connsiteY2" fmla="*/ 12 h 591128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6"/>
                <a:gd name="connsiteX1" fmla="*/ 1098136 w 2348021"/>
                <a:gd name="connsiteY1" fmla="*/ 566804 h 566806"/>
                <a:gd name="connsiteX2" fmla="*/ 2348021 w 2348021"/>
                <a:gd name="connsiteY2" fmla="*/ 12 h 566806"/>
                <a:gd name="connsiteX0" fmla="*/ 0 w 2348021"/>
                <a:gd name="connsiteY0" fmla="*/ 9533 h 566804"/>
                <a:gd name="connsiteX1" fmla="*/ 1098136 w 2348021"/>
                <a:gd name="connsiteY1" fmla="*/ 566804 h 566804"/>
                <a:gd name="connsiteX2" fmla="*/ 2348021 w 2348021"/>
                <a:gd name="connsiteY2" fmla="*/ 12 h 566804"/>
                <a:gd name="connsiteX0" fmla="*/ 0 w 2348021"/>
                <a:gd name="connsiteY0" fmla="*/ 9538 h 402625"/>
                <a:gd name="connsiteX1" fmla="*/ 1136947 w 2348021"/>
                <a:gd name="connsiteY1" fmla="*/ 402625 h 402625"/>
                <a:gd name="connsiteX2" fmla="*/ 2348021 w 2348021"/>
                <a:gd name="connsiteY2" fmla="*/ 17 h 402625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8 h 402627"/>
                <a:gd name="connsiteX1" fmla="*/ 1136947 w 2348021"/>
                <a:gd name="connsiteY1" fmla="*/ 402625 h 402627"/>
                <a:gd name="connsiteX2" fmla="*/ 2348021 w 2348021"/>
                <a:gd name="connsiteY2" fmla="*/ 17 h 402627"/>
                <a:gd name="connsiteX0" fmla="*/ 0 w 2348021"/>
                <a:gd name="connsiteY0" fmla="*/ 9535 h 512080"/>
                <a:gd name="connsiteX1" fmla="*/ 1195163 w 2348021"/>
                <a:gd name="connsiteY1" fmla="*/ 512078 h 512080"/>
                <a:gd name="connsiteX2" fmla="*/ 2348021 w 2348021"/>
                <a:gd name="connsiteY2" fmla="*/ 14 h 512080"/>
                <a:gd name="connsiteX0" fmla="*/ 0 w 2348021"/>
                <a:gd name="connsiteY0" fmla="*/ 9521 h 514854"/>
                <a:gd name="connsiteX1" fmla="*/ 1195163 w 2348021"/>
                <a:gd name="connsiteY1" fmla="*/ 512064 h 514854"/>
                <a:gd name="connsiteX2" fmla="*/ 1476708 w 2348021"/>
                <a:gd name="connsiteY2" fmla="*/ 117467 h 514854"/>
                <a:gd name="connsiteX3" fmla="*/ 2348021 w 2348021"/>
                <a:gd name="connsiteY3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854"/>
                <a:gd name="connsiteX1" fmla="*/ 894555 w 2348021"/>
                <a:gd name="connsiteY1" fmla="*/ 99225 h 514854"/>
                <a:gd name="connsiteX2" fmla="*/ 1195163 w 2348021"/>
                <a:gd name="connsiteY2" fmla="*/ 512064 h 514854"/>
                <a:gd name="connsiteX3" fmla="*/ 1476708 w 2348021"/>
                <a:gd name="connsiteY3" fmla="*/ 117467 h 514854"/>
                <a:gd name="connsiteX4" fmla="*/ 2348021 w 2348021"/>
                <a:gd name="connsiteY4" fmla="*/ 0 h 514854"/>
                <a:gd name="connsiteX0" fmla="*/ 0 w 2348021"/>
                <a:gd name="connsiteY0" fmla="*/ 9521 h 514533"/>
                <a:gd name="connsiteX1" fmla="*/ 894555 w 2348021"/>
                <a:gd name="connsiteY1" fmla="*/ 99225 h 514533"/>
                <a:gd name="connsiteX2" fmla="*/ 1195163 w 2348021"/>
                <a:gd name="connsiteY2" fmla="*/ 512064 h 514533"/>
                <a:gd name="connsiteX3" fmla="*/ 1399087 w 2348021"/>
                <a:gd name="connsiteY3" fmla="*/ 68820 h 514533"/>
                <a:gd name="connsiteX4" fmla="*/ 2348021 w 2348021"/>
                <a:gd name="connsiteY4" fmla="*/ 0 h 514533"/>
                <a:gd name="connsiteX0" fmla="*/ 0 w 2348021"/>
                <a:gd name="connsiteY0" fmla="*/ 9521 h 516031"/>
                <a:gd name="connsiteX1" fmla="*/ 894555 w 2348021"/>
                <a:gd name="connsiteY1" fmla="*/ 99225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11259 h 517769"/>
                <a:gd name="connsiteX1" fmla="*/ 933364 w 2348021"/>
                <a:gd name="connsiteY1" fmla="*/ 58397 h 517769"/>
                <a:gd name="connsiteX2" fmla="*/ 1195163 w 2348021"/>
                <a:gd name="connsiteY2" fmla="*/ 513802 h 517769"/>
                <a:gd name="connsiteX3" fmla="*/ 1399087 w 2348021"/>
                <a:gd name="connsiteY3" fmla="*/ 70558 h 517769"/>
                <a:gd name="connsiteX4" fmla="*/ 2348021 w 2348021"/>
                <a:gd name="connsiteY4" fmla="*/ 1738 h 517769"/>
                <a:gd name="connsiteX0" fmla="*/ 0 w 2348021"/>
                <a:gd name="connsiteY0" fmla="*/ 9521 h 516031"/>
                <a:gd name="connsiteX1" fmla="*/ 933364 w 2348021"/>
                <a:gd name="connsiteY1" fmla="*/ 56659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9521 h 516031"/>
                <a:gd name="connsiteX1" fmla="*/ 933364 w 2348021"/>
                <a:gd name="connsiteY1" fmla="*/ 56659 h 516031"/>
                <a:gd name="connsiteX2" fmla="*/ 1195163 w 2348021"/>
                <a:gd name="connsiteY2" fmla="*/ 512064 h 516031"/>
                <a:gd name="connsiteX3" fmla="*/ 1399087 w 2348021"/>
                <a:gd name="connsiteY3" fmla="*/ 68820 h 516031"/>
                <a:gd name="connsiteX4" fmla="*/ 2348021 w 2348021"/>
                <a:gd name="connsiteY4" fmla="*/ 0 h 516031"/>
                <a:gd name="connsiteX0" fmla="*/ 0 w 2348021"/>
                <a:gd name="connsiteY0" fmla="*/ 9521 h 528021"/>
                <a:gd name="connsiteX1" fmla="*/ 933364 w 2348021"/>
                <a:gd name="connsiteY1" fmla="*/ 56659 h 528021"/>
                <a:gd name="connsiteX2" fmla="*/ 1098138 w 2348021"/>
                <a:gd name="connsiteY2" fmla="*/ 524226 h 528021"/>
                <a:gd name="connsiteX3" fmla="*/ 1399087 w 2348021"/>
                <a:gd name="connsiteY3" fmla="*/ 68820 h 528021"/>
                <a:gd name="connsiteX4" fmla="*/ 2348021 w 2348021"/>
                <a:gd name="connsiteY4" fmla="*/ 0 h 528021"/>
                <a:gd name="connsiteX0" fmla="*/ 0 w 2348021"/>
                <a:gd name="connsiteY0" fmla="*/ 9521 h 530964"/>
                <a:gd name="connsiteX1" fmla="*/ 933364 w 2348021"/>
                <a:gd name="connsiteY1" fmla="*/ 56659 h 530964"/>
                <a:gd name="connsiteX2" fmla="*/ 1098138 w 2348021"/>
                <a:gd name="connsiteY2" fmla="*/ 524226 h 530964"/>
                <a:gd name="connsiteX3" fmla="*/ 1399087 w 2348021"/>
                <a:gd name="connsiteY3" fmla="*/ 68820 h 530964"/>
                <a:gd name="connsiteX4" fmla="*/ 2348021 w 2348021"/>
                <a:gd name="connsiteY4" fmla="*/ 0 h 53096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507414"/>
                <a:gd name="connsiteX1" fmla="*/ 933364 w 2348021"/>
                <a:gd name="connsiteY1" fmla="*/ 56659 h 507414"/>
                <a:gd name="connsiteX2" fmla="*/ 1175759 w 2348021"/>
                <a:gd name="connsiteY2" fmla="*/ 499903 h 507414"/>
                <a:gd name="connsiteX3" fmla="*/ 1399087 w 2348021"/>
                <a:gd name="connsiteY3" fmla="*/ 68820 h 507414"/>
                <a:gd name="connsiteX4" fmla="*/ 2348021 w 2348021"/>
                <a:gd name="connsiteY4" fmla="*/ 0 h 507414"/>
                <a:gd name="connsiteX0" fmla="*/ 0 w 2348021"/>
                <a:gd name="connsiteY0" fmla="*/ 9521 h 499903"/>
                <a:gd name="connsiteX1" fmla="*/ 933364 w 2348021"/>
                <a:gd name="connsiteY1" fmla="*/ 56659 h 499903"/>
                <a:gd name="connsiteX2" fmla="*/ 1175759 w 2348021"/>
                <a:gd name="connsiteY2" fmla="*/ 499903 h 499903"/>
                <a:gd name="connsiteX3" fmla="*/ 1399087 w 2348021"/>
                <a:gd name="connsiteY3" fmla="*/ 68820 h 499903"/>
                <a:gd name="connsiteX4" fmla="*/ 2348021 w 2348021"/>
                <a:gd name="connsiteY4" fmla="*/ 0 h 499903"/>
                <a:gd name="connsiteX0" fmla="*/ 0 w 2348021"/>
                <a:gd name="connsiteY0" fmla="*/ 9521 h 499929"/>
                <a:gd name="connsiteX1" fmla="*/ 933364 w 2348021"/>
                <a:gd name="connsiteY1" fmla="*/ 56659 h 499929"/>
                <a:gd name="connsiteX2" fmla="*/ 1175759 w 2348021"/>
                <a:gd name="connsiteY2" fmla="*/ 499903 h 499929"/>
                <a:gd name="connsiteX3" fmla="*/ 1399087 w 2348021"/>
                <a:gd name="connsiteY3" fmla="*/ 68820 h 499929"/>
                <a:gd name="connsiteX4" fmla="*/ 2348021 w 2348021"/>
                <a:gd name="connsiteY4" fmla="*/ 0 h 499929"/>
                <a:gd name="connsiteX0" fmla="*/ 0 w 2348021"/>
                <a:gd name="connsiteY0" fmla="*/ 9521 h 500089"/>
                <a:gd name="connsiteX1" fmla="*/ 933364 w 2348021"/>
                <a:gd name="connsiteY1" fmla="*/ 56659 h 500089"/>
                <a:gd name="connsiteX2" fmla="*/ 1175759 w 2348021"/>
                <a:gd name="connsiteY2" fmla="*/ 499903 h 500089"/>
                <a:gd name="connsiteX3" fmla="*/ 1399087 w 2348021"/>
                <a:gd name="connsiteY3" fmla="*/ 68820 h 500089"/>
                <a:gd name="connsiteX4" fmla="*/ 2348021 w 2348021"/>
                <a:gd name="connsiteY4" fmla="*/ 0 h 500089"/>
                <a:gd name="connsiteX0" fmla="*/ 0 w 2348021"/>
                <a:gd name="connsiteY0" fmla="*/ 9521 h 506363"/>
                <a:gd name="connsiteX1" fmla="*/ 933364 w 2348021"/>
                <a:gd name="connsiteY1" fmla="*/ 56659 h 506363"/>
                <a:gd name="connsiteX2" fmla="*/ 1049795 w 2348021"/>
                <a:gd name="connsiteY2" fmla="*/ 305975 h 506363"/>
                <a:gd name="connsiteX3" fmla="*/ 1175759 w 2348021"/>
                <a:gd name="connsiteY3" fmla="*/ 499903 h 506363"/>
                <a:gd name="connsiteX4" fmla="*/ 1399087 w 2348021"/>
                <a:gd name="connsiteY4" fmla="*/ 68820 h 506363"/>
                <a:gd name="connsiteX5" fmla="*/ 2348021 w 2348021"/>
                <a:gd name="connsiteY5" fmla="*/ 0 h 506363"/>
                <a:gd name="connsiteX0" fmla="*/ 0 w 2348021"/>
                <a:gd name="connsiteY0" fmla="*/ 9521 h 500052"/>
                <a:gd name="connsiteX1" fmla="*/ 933364 w 2348021"/>
                <a:gd name="connsiteY1" fmla="*/ 56659 h 500052"/>
                <a:gd name="connsiteX2" fmla="*/ 1049795 w 2348021"/>
                <a:gd name="connsiteY2" fmla="*/ 305975 h 500052"/>
                <a:gd name="connsiteX3" fmla="*/ 1175759 w 2348021"/>
                <a:gd name="connsiteY3" fmla="*/ 499903 h 500052"/>
                <a:gd name="connsiteX4" fmla="*/ 1243847 w 2348021"/>
                <a:gd name="connsiteY4" fmla="*/ 299894 h 500052"/>
                <a:gd name="connsiteX5" fmla="*/ 1399087 w 2348021"/>
                <a:gd name="connsiteY5" fmla="*/ 68820 h 500052"/>
                <a:gd name="connsiteX6" fmla="*/ 2348021 w 2348021"/>
                <a:gd name="connsiteY6" fmla="*/ 0 h 50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8021" h="500052">
                  <a:moveTo>
                    <a:pt x="0" y="9521"/>
                  </a:moveTo>
                  <a:cubicBezTo>
                    <a:pt x="136156" y="35620"/>
                    <a:pt x="734170" y="-21018"/>
                    <a:pt x="933364" y="56659"/>
                  </a:cubicBezTo>
                  <a:cubicBezTo>
                    <a:pt x="1095393" y="107081"/>
                    <a:pt x="1009396" y="232101"/>
                    <a:pt x="1049795" y="305975"/>
                  </a:cubicBezTo>
                  <a:cubicBezTo>
                    <a:pt x="1090194" y="379849"/>
                    <a:pt x="1136949" y="504970"/>
                    <a:pt x="1175759" y="499903"/>
                  </a:cubicBezTo>
                  <a:cubicBezTo>
                    <a:pt x="1214569" y="494836"/>
                    <a:pt x="1206626" y="371741"/>
                    <a:pt x="1243847" y="299894"/>
                  </a:cubicBezTo>
                  <a:cubicBezTo>
                    <a:pt x="1281068" y="228047"/>
                    <a:pt x="1221526" y="114748"/>
                    <a:pt x="1399087" y="68820"/>
                  </a:cubicBezTo>
                  <a:cubicBezTo>
                    <a:pt x="1591230" y="-16524"/>
                    <a:pt x="2209271" y="38834"/>
                    <a:pt x="2348021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100">
                <a:latin typeface="Arial Black" panose="020B0A0402010202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361603A-C455-4BB7-B6B0-AA8BC2ADF0F3}"/>
                </a:ext>
              </a:extLst>
            </p:cNvPr>
            <p:cNvSpPr txBox="1"/>
            <p:nvPr/>
          </p:nvSpPr>
          <p:spPr>
            <a:xfrm>
              <a:off x="9849814" y="2956518"/>
              <a:ext cx="1161052" cy="618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dirty="0">
                  <a:latin typeface="Arial Black" panose="020B0A04020102020204" pitchFamily="34" charset="0"/>
                </a:rPr>
                <a:t>Fil. temp. </a:t>
              </a:r>
            </a:p>
            <a:p>
              <a:r>
                <a:rPr lang="en-US" altLang="ja-JP" sz="1100" dirty="0">
                  <a:latin typeface="Arial Black" panose="020B0A04020102020204" pitchFamily="34" charset="0"/>
                </a:rPr>
                <a:t>     = low</a:t>
              </a:r>
              <a:endParaRPr lang="ja-JP" altLang="en-US" sz="11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7FCC5B1-3AB0-44B0-8E2E-7B45C2665328}"/>
                </a:ext>
              </a:extLst>
            </p:cNvPr>
            <p:cNvSpPr txBox="1"/>
            <p:nvPr/>
          </p:nvSpPr>
          <p:spPr>
            <a:xfrm>
              <a:off x="8390784" y="2045488"/>
              <a:ext cx="2114022" cy="375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1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Low temp. target</a:t>
              </a:r>
              <a:endParaRPr lang="ja-JP" altLang="en-US" sz="1100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050C8B8-0040-4A76-A890-99D0A2DC8648}"/>
                </a:ext>
              </a:extLst>
            </p:cNvPr>
            <p:cNvSpPr txBox="1"/>
            <p:nvPr/>
          </p:nvSpPr>
          <p:spPr>
            <a:xfrm>
              <a:off x="6700993" y="2047866"/>
              <a:ext cx="1881328" cy="375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1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High temp. target</a:t>
              </a:r>
              <a:endParaRPr lang="ja-JP" altLang="en-US" sz="11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88747B1-4F20-4D28-AD66-1FBF194445C5}"/>
                </a:ext>
              </a:extLst>
            </p:cNvPr>
            <p:cNvSpPr txBox="1"/>
            <p:nvPr/>
          </p:nvSpPr>
          <p:spPr>
            <a:xfrm>
              <a:off x="9897590" y="4069855"/>
              <a:ext cx="1161052" cy="618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dirty="0">
                  <a:latin typeface="Arial Black" panose="020B0A04020102020204" pitchFamily="34" charset="0"/>
                </a:rPr>
                <a:t>Fil. temp. </a:t>
              </a:r>
            </a:p>
            <a:p>
              <a:r>
                <a:rPr lang="en-US" altLang="ja-JP" sz="1100" dirty="0">
                  <a:latin typeface="Arial Black" panose="020B0A04020102020204" pitchFamily="34" charset="0"/>
                </a:rPr>
                <a:t>    = mid.</a:t>
              </a:r>
              <a:endParaRPr lang="ja-JP" altLang="en-US" sz="11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220DB75-9A18-4893-8565-0522D97264D0}"/>
                </a:ext>
              </a:extLst>
            </p:cNvPr>
            <p:cNvSpPr txBox="1"/>
            <p:nvPr/>
          </p:nvSpPr>
          <p:spPr>
            <a:xfrm>
              <a:off x="9897585" y="5370100"/>
              <a:ext cx="1161053" cy="618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dirty="0">
                  <a:latin typeface="Arial Black" panose="020B0A04020102020204" pitchFamily="34" charset="0"/>
                </a:rPr>
                <a:t>Fil. temp. </a:t>
              </a:r>
            </a:p>
            <a:p>
              <a:r>
                <a:rPr lang="en-US" altLang="ja-JP" sz="1100" dirty="0">
                  <a:latin typeface="Arial Black" panose="020B0A04020102020204" pitchFamily="34" charset="0"/>
                </a:rPr>
                <a:t>    = high</a:t>
              </a:r>
              <a:endParaRPr lang="ja-JP" altLang="en-US" sz="11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37623DE1-DDD5-408C-B9A9-63A0B3EA4A6D}"/>
              </a:ext>
            </a:extLst>
          </p:cNvPr>
          <p:cNvCxnSpPr>
            <a:cxnSpLocks/>
          </p:cNvCxnSpPr>
          <p:nvPr/>
        </p:nvCxnSpPr>
        <p:spPr>
          <a:xfrm>
            <a:off x="8533489" y="4150055"/>
            <a:ext cx="2151797" cy="215179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F9E61FA-C9E4-4B24-82E7-99B8B24D8778}"/>
              </a:ext>
            </a:extLst>
          </p:cNvPr>
          <p:cNvCxnSpPr>
            <a:cxnSpLocks/>
          </p:cNvCxnSpPr>
          <p:nvPr/>
        </p:nvCxnSpPr>
        <p:spPr>
          <a:xfrm>
            <a:off x="8528939" y="4136407"/>
            <a:ext cx="2720454" cy="91894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5333AD3-D61C-4706-B926-5AAA85DF34C4}"/>
              </a:ext>
            </a:extLst>
          </p:cNvPr>
          <p:cNvCxnSpPr/>
          <p:nvPr/>
        </p:nvCxnSpPr>
        <p:spPr>
          <a:xfrm>
            <a:off x="8532715" y="6312394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2B7BCA72-1846-454A-8725-8F7100613756}"/>
              </a:ext>
            </a:extLst>
          </p:cNvPr>
          <p:cNvCxnSpPr>
            <a:cxnSpLocks/>
          </p:cNvCxnSpPr>
          <p:nvPr/>
        </p:nvCxnSpPr>
        <p:spPr>
          <a:xfrm flipV="1">
            <a:off x="8532715" y="3450009"/>
            <a:ext cx="0" cy="288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C590BE1-7C59-4B04-9390-CFCA90937A88}"/>
              </a:ext>
            </a:extLst>
          </p:cNvPr>
          <p:cNvSpPr txBox="1"/>
          <p:nvPr/>
        </p:nvSpPr>
        <p:spPr>
          <a:xfrm>
            <a:off x="10868472" y="6039400"/>
            <a:ext cx="101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</a:rPr>
              <a:t>Fil. power</a:t>
            </a:r>
            <a:endParaRPr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B70C4F0-A427-4162-913A-6D36CEC8584C}"/>
              </a:ext>
            </a:extLst>
          </p:cNvPr>
          <p:cNvSpPr txBox="1"/>
          <p:nvPr/>
        </p:nvSpPr>
        <p:spPr>
          <a:xfrm rot="16200000">
            <a:off x="6877162" y="4740130"/>
            <a:ext cx="2752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</a:rPr>
              <a:t>Photon counts on the detector</a:t>
            </a:r>
            <a:endParaRPr lang="ja-JP" altLang="en-US" sz="1200" dirty="0">
              <a:latin typeface="Arial Black" panose="020B0A04020102020204" pitchFamily="34" charset="0"/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5192C487-6639-4591-B592-25DDD7CEAFE1}"/>
              </a:ext>
            </a:extLst>
          </p:cNvPr>
          <p:cNvSpPr/>
          <p:nvPr/>
        </p:nvSpPr>
        <p:spPr>
          <a:xfrm>
            <a:off x="8466986" y="4081083"/>
            <a:ext cx="144000" cy="14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C93C31B7-135D-4070-91EC-72E062E412A8}"/>
              </a:ext>
            </a:extLst>
          </p:cNvPr>
          <p:cNvSpPr/>
          <p:nvPr/>
        </p:nvSpPr>
        <p:spPr>
          <a:xfrm>
            <a:off x="9181239" y="4296836"/>
            <a:ext cx="144000" cy="144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BFCD1EC4-676E-41BA-8E6E-CBD1BFD289B2}"/>
              </a:ext>
            </a:extLst>
          </p:cNvPr>
          <p:cNvSpPr/>
          <p:nvPr/>
        </p:nvSpPr>
        <p:spPr>
          <a:xfrm>
            <a:off x="9900212" y="4554679"/>
            <a:ext cx="144000" cy="144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68024573-D949-4236-8BE9-6AD1F3E374CE}"/>
              </a:ext>
            </a:extLst>
          </p:cNvPr>
          <p:cNvSpPr/>
          <p:nvPr/>
        </p:nvSpPr>
        <p:spPr>
          <a:xfrm>
            <a:off x="10621062" y="4791329"/>
            <a:ext cx="144000" cy="144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FA133891-1D25-4C7D-A866-006BF058774C}"/>
              </a:ext>
            </a:extLst>
          </p:cNvPr>
          <p:cNvSpPr/>
          <p:nvPr/>
        </p:nvSpPr>
        <p:spPr>
          <a:xfrm>
            <a:off x="8460715" y="4081083"/>
            <a:ext cx="144000" cy="14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B9E37A4B-2974-41ED-AAE4-A5BC87CA1949}"/>
              </a:ext>
            </a:extLst>
          </p:cNvPr>
          <p:cNvSpPr/>
          <p:nvPr/>
        </p:nvSpPr>
        <p:spPr>
          <a:xfrm>
            <a:off x="9187152" y="4791390"/>
            <a:ext cx="144000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CB36FCC8-E945-4228-B532-95B0E4AF10C6}"/>
              </a:ext>
            </a:extLst>
          </p:cNvPr>
          <p:cNvSpPr/>
          <p:nvPr/>
        </p:nvSpPr>
        <p:spPr>
          <a:xfrm>
            <a:off x="9903825" y="5511477"/>
            <a:ext cx="144000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413EC81C-30C0-4159-B50F-CF07970039BA}"/>
              </a:ext>
            </a:extLst>
          </p:cNvPr>
          <p:cNvSpPr/>
          <p:nvPr/>
        </p:nvSpPr>
        <p:spPr>
          <a:xfrm>
            <a:off x="10621062" y="6231911"/>
            <a:ext cx="144000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 Black" panose="020B0A04020102020204" pitchFamily="34" charset="0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A868C73-874B-4FC3-A211-5D647E3575FC}"/>
              </a:ext>
            </a:extLst>
          </p:cNvPr>
          <p:cNvSpPr txBox="1"/>
          <p:nvPr/>
        </p:nvSpPr>
        <p:spPr>
          <a:xfrm>
            <a:off x="10018503" y="4215760"/>
            <a:ext cx="166705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Black" panose="020B0A04020102020204" pitchFamily="34" charset="0"/>
              </a:rPr>
              <a:t>High temp. target</a:t>
            </a:r>
            <a:endParaRPr lang="ja-JP" altLang="en-US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3425B3C-5280-4786-ACDC-862A58499313}"/>
              </a:ext>
            </a:extLst>
          </p:cNvPr>
          <p:cNvSpPr txBox="1"/>
          <p:nvPr/>
        </p:nvSpPr>
        <p:spPr>
          <a:xfrm>
            <a:off x="10016205" y="5343825"/>
            <a:ext cx="21517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  <a:latin typeface="Arial Black" panose="020B0A04020102020204" pitchFamily="34" charset="0"/>
              </a:rPr>
              <a:t>Low temp. target</a:t>
            </a:r>
            <a:endParaRPr lang="ja-JP" altLang="en-US" sz="1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AE59BA54-A6EC-4F35-AD97-CA9FEB1875AD}"/>
              </a:ext>
            </a:extLst>
          </p:cNvPr>
          <p:cNvSpPr txBox="1"/>
          <p:nvPr/>
        </p:nvSpPr>
        <p:spPr>
          <a:xfrm>
            <a:off x="9063728" y="629055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</a:rPr>
              <a:t>W</a:t>
            </a:r>
            <a:r>
              <a:rPr lang="en-US" altLang="ja-JP" sz="1200" baseline="-25000" dirty="0">
                <a:latin typeface="Arial Black" panose="020B0A04020102020204" pitchFamily="34" charset="0"/>
              </a:rPr>
              <a:t>1</a:t>
            </a:r>
            <a:endParaRPr lang="ja-JP" altLang="en-US" sz="1200" baseline="-25000" dirty="0">
              <a:latin typeface="Arial Black" panose="020B0A04020102020204" pitchFamily="34" charset="0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FF53350-AC32-4A99-8A26-66FA798B14DD}"/>
              </a:ext>
            </a:extLst>
          </p:cNvPr>
          <p:cNvSpPr txBox="1"/>
          <p:nvPr/>
        </p:nvSpPr>
        <p:spPr>
          <a:xfrm>
            <a:off x="9784120" y="630827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</a:rPr>
              <a:t>W</a:t>
            </a:r>
            <a:r>
              <a:rPr lang="en-US" altLang="ja-JP" sz="1200" baseline="-25000" dirty="0">
                <a:latin typeface="Arial Black" panose="020B0A04020102020204" pitchFamily="34" charset="0"/>
              </a:rPr>
              <a:t>2</a:t>
            </a:r>
            <a:endParaRPr lang="ja-JP" altLang="en-US" sz="1200" baseline="-25000" dirty="0">
              <a:latin typeface="Arial Black" panose="020B0A0402010202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C52A215-6DC9-4C50-B312-831391F64C11}"/>
              </a:ext>
            </a:extLst>
          </p:cNvPr>
          <p:cNvSpPr txBox="1"/>
          <p:nvPr/>
        </p:nvSpPr>
        <p:spPr>
          <a:xfrm>
            <a:off x="10504512" y="6329239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</a:rPr>
              <a:t>W</a:t>
            </a:r>
            <a:r>
              <a:rPr lang="en-US" altLang="ja-JP" sz="1200" baseline="-25000" dirty="0">
                <a:latin typeface="Arial Black" panose="020B0A04020102020204" pitchFamily="34" charset="0"/>
              </a:rPr>
              <a:t>3</a:t>
            </a:r>
            <a:endParaRPr lang="ja-JP" altLang="en-US" sz="1200" baseline="-25000" dirty="0">
              <a:latin typeface="Arial Black" panose="020B0A040201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FD4DB68-A49A-4DA3-ACC1-9D23260534B9}"/>
              </a:ext>
            </a:extLst>
          </p:cNvPr>
          <p:cNvSpPr txBox="1"/>
          <p:nvPr/>
        </p:nvSpPr>
        <p:spPr>
          <a:xfrm>
            <a:off x="8340120" y="629055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 Black" panose="020B0A04020102020204" pitchFamily="34" charset="0"/>
              </a:rPr>
              <a:t>W</a:t>
            </a:r>
            <a:r>
              <a:rPr lang="en-US" altLang="ja-JP" sz="1200" baseline="-25000" dirty="0">
                <a:latin typeface="Arial Black" panose="020B0A04020102020204" pitchFamily="34" charset="0"/>
              </a:rPr>
              <a:t>0</a:t>
            </a:r>
            <a:endParaRPr lang="ja-JP" altLang="en-US" sz="1200" baseline="-25000" dirty="0">
              <a:latin typeface="Arial Black" panose="020B0A04020102020204" pitchFamily="34" charset="0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4180DB05-A3E0-4759-91A7-20BD89D4B241}"/>
              </a:ext>
            </a:extLst>
          </p:cNvPr>
          <p:cNvSpPr txBox="1"/>
          <p:nvPr/>
        </p:nvSpPr>
        <p:spPr>
          <a:xfrm>
            <a:off x="8800087" y="3601772"/>
            <a:ext cx="2292744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Arial Black" panose="020B0A04020102020204" pitchFamily="34" charset="0"/>
              </a:rPr>
              <a:t>Slope </a:t>
            </a:r>
            <a:r>
              <a:rPr lang="en-US" altLang="ja-JP" sz="1400" b="1" dirty="0">
                <a:latin typeface="Arial Black" panose="020B0A04020102020204" pitchFamily="34" charset="0"/>
                <a:sym typeface="Wingdings" panose="05000000000000000000" pitchFamily="2" charset="2"/>
              </a:rPr>
              <a:t> Temperature</a:t>
            </a:r>
            <a:endParaRPr lang="ja-JP" altLang="en-US" sz="1400" b="1" dirty="0">
              <a:latin typeface="Arial Black" panose="020B0A04020102020204" pitchFamily="34" charset="0"/>
            </a:endParaRP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5B2BB8D3-9A2F-BA79-D5E3-0F48AC15E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1" t="32063" r="4390" b="54763"/>
          <a:stretch/>
        </p:blipFill>
        <p:spPr>
          <a:xfrm>
            <a:off x="282958" y="1289879"/>
            <a:ext cx="7777112" cy="719679"/>
          </a:xfrm>
          <a:prstGeom prst="rect">
            <a:avLst/>
          </a:prstGeom>
        </p:spPr>
      </p:pic>
      <p:pic>
        <p:nvPicPr>
          <p:cNvPr id="60" name="図 59" descr="ガラスの花瓶&#10;&#10;低い精度で自動的に生成された説明">
            <a:extLst>
              <a:ext uri="{FF2B5EF4-FFF2-40B4-BE49-F238E27FC236}">
                <a16:creationId xmlns:a16="http://schemas.microsoft.com/office/drawing/2014/main" id="{ED3EA07B-312E-C196-843C-687C1B29B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2"/>
          <a:stretch/>
        </p:blipFill>
        <p:spPr>
          <a:xfrm>
            <a:off x="961249" y="2148099"/>
            <a:ext cx="1214083" cy="14153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387BA241-FC03-739D-B345-F91F933AE870}"/>
              </a:ext>
            </a:extLst>
          </p:cNvPr>
          <p:cNvSpPr/>
          <p:nvPr/>
        </p:nvSpPr>
        <p:spPr>
          <a:xfrm>
            <a:off x="2663926" y="1188103"/>
            <a:ext cx="1318139" cy="869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327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楕円 79">
            <a:extLst>
              <a:ext uri="{FF2B5EF4-FFF2-40B4-BE49-F238E27FC236}">
                <a16:creationId xmlns:a16="http://schemas.microsoft.com/office/drawing/2014/main" id="{E3D2D352-E5C2-4ECA-B535-56953704BA66}"/>
              </a:ext>
            </a:extLst>
          </p:cNvPr>
          <p:cNvSpPr/>
          <p:nvPr/>
        </p:nvSpPr>
        <p:spPr>
          <a:xfrm rot="19830498">
            <a:off x="6012375" y="1959764"/>
            <a:ext cx="5358312" cy="4139954"/>
          </a:xfrm>
          <a:prstGeom prst="ellipse">
            <a:avLst/>
          </a:prstGeom>
          <a:gradFill flip="none" rotWithShape="1">
            <a:gsLst>
              <a:gs pos="1000">
                <a:schemeClr val="accent1">
                  <a:alpha val="7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DD808691-9067-4B95-8FD5-AA89A4162568}"/>
              </a:ext>
            </a:extLst>
          </p:cNvPr>
          <p:cNvSpPr/>
          <p:nvPr/>
        </p:nvSpPr>
        <p:spPr>
          <a:xfrm rot="20510911">
            <a:off x="867760" y="5334291"/>
            <a:ext cx="1609085" cy="1325564"/>
          </a:xfrm>
          <a:custGeom>
            <a:avLst/>
            <a:gdLst>
              <a:gd name="connsiteX0" fmla="*/ 2234189 w 2234189"/>
              <a:gd name="connsiteY0" fmla="*/ 0 h 2761488"/>
              <a:gd name="connsiteX1" fmla="*/ 295661 w 2234189"/>
              <a:gd name="connsiteY1" fmla="*/ 1664208 h 2761488"/>
              <a:gd name="connsiteX2" fmla="*/ 39629 w 2234189"/>
              <a:gd name="connsiteY2" fmla="*/ 2761488 h 276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189" h="2761488">
                <a:moveTo>
                  <a:pt x="2234189" y="0"/>
                </a:moveTo>
                <a:cubicBezTo>
                  <a:pt x="1447805" y="601980"/>
                  <a:pt x="661421" y="1203960"/>
                  <a:pt x="295661" y="1664208"/>
                </a:cubicBezTo>
                <a:cubicBezTo>
                  <a:pt x="-70099" y="2124456"/>
                  <a:pt x="-15235" y="2442972"/>
                  <a:pt x="39629" y="27614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62261CB-3C06-4686-B409-AC7339C7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95" y="551834"/>
            <a:ext cx="11024282" cy="7201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/>
              <a:t>Observation scenarios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02FC323-BB81-4EDF-8E55-4B427DB7D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3947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ja-JP" sz="1800" dirty="0">
                <a:highlight>
                  <a:srgbClr val="FFFF00"/>
                </a:highlight>
              </a:rPr>
              <a:t>Imaging mode (Cruising)</a:t>
            </a:r>
            <a:endParaRPr lang="ja-JP" altLang="en-US" sz="1800" dirty="0">
              <a:highlight>
                <a:srgbClr val="FFFF00"/>
              </a:highlight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4C3B979-B491-4A27-938E-A30A5E120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122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ja-JP" sz="1800" dirty="0">
                <a:highlight>
                  <a:srgbClr val="FFFF00"/>
                </a:highlight>
              </a:rPr>
              <a:t>Light-curve mode (Closest approach)</a:t>
            </a:r>
            <a:endParaRPr lang="ja-JP" altLang="en-US" sz="1800" dirty="0">
              <a:highlight>
                <a:srgbClr val="FFFF00"/>
              </a:highligh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E2EAB17-3DDE-419C-BCDE-73D9D54D7541}"/>
              </a:ext>
            </a:extLst>
          </p:cNvPr>
          <p:cNvSpPr/>
          <p:nvPr/>
        </p:nvSpPr>
        <p:spPr>
          <a:xfrm>
            <a:off x="2408742" y="2894805"/>
            <a:ext cx="216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FBD2A2-79FE-41A6-B585-6107281203A9}"/>
              </a:ext>
            </a:extLst>
          </p:cNvPr>
          <p:cNvSpPr txBox="1"/>
          <p:nvPr/>
        </p:nvSpPr>
        <p:spPr>
          <a:xfrm>
            <a:off x="2757503" y="2373832"/>
            <a:ext cx="25592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 Black" panose="020B0A04020102020204" pitchFamily="34" charset="0"/>
              </a:rPr>
              <a:t>4</a:t>
            </a:r>
            <a:r>
              <a:rPr kumimoji="1" lang="en-US" altLang="ja-JP" sz="11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°</a:t>
            </a:r>
            <a:r>
              <a:rPr lang="en-US" altLang="ja-JP" sz="1100" dirty="0">
                <a:latin typeface="Arial Black" panose="020B0A04020102020204" pitchFamily="34" charset="0"/>
              </a:rPr>
              <a:t>=10</a:t>
            </a:r>
            <a:r>
              <a:rPr lang="en-US" altLang="ja-JP" sz="1100" baseline="30000" dirty="0">
                <a:latin typeface="Arial Black" panose="020B0A04020102020204" pitchFamily="34" charset="0"/>
              </a:rPr>
              <a:t>7</a:t>
            </a:r>
            <a:r>
              <a:rPr lang="en-US" altLang="ja-JP" sz="1100" dirty="0">
                <a:latin typeface="Arial Black" panose="020B0A04020102020204" pitchFamily="34" charset="0"/>
              </a:rPr>
              <a:t>km (from 1AU) 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4599CD-201D-451E-A341-7E7CE0E09411}"/>
              </a:ext>
            </a:extLst>
          </p:cNvPr>
          <p:cNvSpPr txBox="1"/>
          <p:nvPr/>
        </p:nvSpPr>
        <p:spPr>
          <a:xfrm>
            <a:off x="2568432" y="5077601"/>
            <a:ext cx="18323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 Black" panose="020B0A04020102020204" pitchFamily="34" charset="0"/>
              </a:rPr>
              <a:t>FOV(256x256)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77D7541-CD00-4FE3-A4FE-A5D989E2F914}"/>
              </a:ext>
            </a:extLst>
          </p:cNvPr>
          <p:cNvSpPr/>
          <p:nvPr/>
        </p:nvSpPr>
        <p:spPr>
          <a:xfrm>
            <a:off x="2408742" y="2894805"/>
            <a:ext cx="2160000" cy="216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F00C67-4902-4037-80A6-5F6CD43233AB}"/>
              </a:ext>
            </a:extLst>
          </p:cNvPr>
          <p:cNvSpPr txBox="1"/>
          <p:nvPr/>
        </p:nvSpPr>
        <p:spPr>
          <a:xfrm>
            <a:off x="4553226" y="3400220"/>
            <a:ext cx="146657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b="1" u="sng" dirty="0">
                <a:latin typeface="Arial Black" panose="020B0A04020102020204" pitchFamily="34" charset="0"/>
              </a:rPr>
              <a:t>Image</a:t>
            </a:r>
          </a:p>
          <a:p>
            <a:r>
              <a:rPr lang="en-US" altLang="ja-JP" sz="1100" dirty="0">
                <a:latin typeface="Arial Black" panose="020B0A04020102020204" pitchFamily="34" charset="0"/>
              </a:rPr>
              <a:t>(1pix=</a:t>
            </a:r>
            <a:r>
              <a:rPr lang="ja-JP" altLang="en-US" sz="1100" dirty="0">
                <a:latin typeface="Arial Black" panose="020B0A04020102020204" pitchFamily="34" charset="0"/>
              </a:rPr>
              <a:t> </a:t>
            </a:r>
            <a:r>
              <a:rPr lang="en-US" altLang="ja-JP" sz="1100" dirty="0">
                <a:latin typeface="Arial Black" panose="020B0A04020102020204" pitchFamily="34" charset="0"/>
              </a:rPr>
              <a:t>5x10</a:t>
            </a:r>
            <a:r>
              <a:rPr lang="en-US" altLang="ja-JP" sz="1100" baseline="30000" dirty="0">
                <a:latin typeface="Arial Black" panose="020B0A04020102020204" pitchFamily="34" charset="0"/>
              </a:rPr>
              <a:t>4</a:t>
            </a:r>
            <a:r>
              <a:rPr lang="en-US" altLang="ja-JP" sz="1100" dirty="0">
                <a:latin typeface="Arial Black" panose="020B0A04020102020204" pitchFamily="34" charset="0"/>
              </a:rPr>
              <a:t>km)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45227B-A02F-4CE1-994D-73A6336BEA64}"/>
              </a:ext>
            </a:extLst>
          </p:cNvPr>
          <p:cNvSpPr txBox="1"/>
          <p:nvPr/>
        </p:nvSpPr>
        <p:spPr>
          <a:xfrm>
            <a:off x="3558567" y="3005579"/>
            <a:ext cx="957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 Black" panose="020B0A04020102020204" pitchFamily="34" charset="0"/>
              </a:rPr>
              <a:t>coma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grpSp>
        <p:nvGrpSpPr>
          <p:cNvPr id="13" name="Group 15">
            <a:extLst>
              <a:ext uri="{FF2B5EF4-FFF2-40B4-BE49-F238E27FC236}">
                <a16:creationId xmlns:a16="http://schemas.microsoft.com/office/drawing/2014/main" id="{61674C4D-2D19-4921-973C-4EF1166736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33562" y="3974805"/>
            <a:ext cx="55180" cy="45719"/>
            <a:chOff x="4344870" y="4429497"/>
            <a:chExt cx="2168236" cy="1717964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AE11670-4DDD-438C-8A4C-1C4E6E949F34}"/>
                </a:ext>
              </a:extLst>
            </p:cNvPr>
            <p:cNvSpPr/>
            <p:nvPr/>
          </p:nvSpPr>
          <p:spPr bwMode="auto">
            <a:xfrm>
              <a:off x="4515985" y="5263659"/>
              <a:ext cx="1487623" cy="884005"/>
            </a:xfrm>
            <a:custGeom>
              <a:avLst/>
              <a:gdLst>
                <a:gd name="connsiteX0" fmla="*/ 620413 w 1493249"/>
                <a:gd name="connsiteY0" fmla="*/ 190236 h 886426"/>
                <a:gd name="connsiteX1" fmla="*/ 620413 w 1493249"/>
                <a:gd name="connsiteY1" fmla="*/ 190236 h 886426"/>
                <a:gd name="connsiteX2" fmla="*/ 713931 w 1493249"/>
                <a:gd name="connsiteY2" fmla="*/ 179845 h 886426"/>
                <a:gd name="connsiteX3" fmla="*/ 755494 w 1493249"/>
                <a:gd name="connsiteY3" fmla="*/ 159063 h 886426"/>
                <a:gd name="connsiteX4" fmla="*/ 859403 w 1493249"/>
                <a:gd name="connsiteY4" fmla="*/ 86326 h 886426"/>
                <a:gd name="connsiteX5" fmla="*/ 911358 w 1493249"/>
                <a:gd name="connsiteY5" fmla="*/ 65545 h 886426"/>
                <a:gd name="connsiteX6" fmla="*/ 963313 w 1493249"/>
                <a:gd name="connsiteY6" fmla="*/ 23981 h 886426"/>
                <a:gd name="connsiteX7" fmla="*/ 1098394 w 1493249"/>
                <a:gd name="connsiteY7" fmla="*/ 23981 h 886426"/>
                <a:gd name="connsiteX8" fmla="*/ 1212694 w 1493249"/>
                <a:gd name="connsiteY8" fmla="*/ 55154 h 886426"/>
                <a:gd name="connsiteX9" fmla="*/ 1233476 w 1493249"/>
                <a:gd name="connsiteY9" fmla="*/ 86326 h 886426"/>
                <a:gd name="connsiteX10" fmla="*/ 1264649 w 1493249"/>
                <a:gd name="connsiteY10" fmla="*/ 179845 h 886426"/>
                <a:gd name="connsiteX11" fmla="*/ 1306213 w 1493249"/>
                <a:gd name="connsiteY11" fmla="*/ 242190 h 886426"/>
                <a:gd name="connsiteX12" fmla="*/ 1326994 w 1493249"/>
                <a:gd name="connsiteY12" fmla="*/ 273363 h 886426"/>
                <a:gd name="connsiteX13" fmla="*/ 1389340 w 1493249"/>
                <a:gd name="connsiteY13" fmla="*/ 314926 h 886426"/>
                <a:gd name="connsiteX14" fmla="*/ 1430903 w 1493249"/>
                <a:gd name="connsiteY14" fmla="*/ 335708 h 886426"/>
                <a:gd name="connsiteX15" fmla="*/ 1493249 w 1493249"/>
                <a:gd name="connsiteY15" fmla="*/ 408445 h 886426"/>
                <a:gd name="connsiteX16" fmla="*/ 1472467 w 1493249"/>
                <a:gd name="connsiteY16" fmla="*/ 470790 h 886426"/>
                <a:gd name="connsiteX17" fmla="*/ 1441294 w 1493249"/>
                <a:gd name="connsiteY17" fmla="*/ 533136 h 886426"/>
                <a:gd name="connsiteX18" fmla="*/ 1430903 w 1493249"/>
                <a:gd name="connsiteY18" fmla="*/ 595481 h 886426"/>
                <a:gd name="connsiteX19" fmla="*/ 1399731 w 1493249"/>
                <a:gd name="connsiteY19" fmla="*/ 605872 h 886426"/>
                <a:gd name="connsiteX20" fmla="*/ 1368558 w 1493249"/>
                <a:gd name="connsiteY20" fmla="*/ 626654 h 886426"/>
                <a:gd name="connsiteX21" fmla="*/ 1316603 w 1493249"/>
                <a:gd name="connsiteY21" fmla="*/ 678608 h 886426"/>
                <a:gd name="connsiteX22" fmla="*/ 1285431 w 1493249"/>
                <a:gd name="connsiteY22" fmla="*/ 709781 h 886426"/>
                <a:gd name="connsiteX23" fmla="*/ 1202303 w 1493249"/>
                <a:gd name="connsiteY23" fmla="*/ 740954 h 886426"/>
                <a:gd name="connsiteX24" fmla="*/ 1171131 w 1493249"/>
                <a:gd name="connsiteY24" fmla="*/ 761736 h 886426"/>
                <a:gd name="connsiteX25" fmla="*/ 1129567 w 1493249"/>
                <a:gd name="connsiteY25" fmla="*/ 772126 h 886426"/>
                <a:gd name="connsiteX26" fmla="*/ 1098394 w 1493249"/>
                <a:gd name="connsiteY26" fmla="*/ 782517 h 886426"/>
                <a:gd name="connsiteX27" fmla="*/ 973703 w 1493249"/>
                <a:gd name="connsiteY27" fmla="*/ 782517 h 886426"/>
                <a:gd name="connsiteX28" fmla="*/ 942531 w 1493249"/>
                <a:gd name="connsiteY28" fmla="*/ 813690 h 886426"/>
                <a:gd name="connsiteX29" fmla="*/ 880185 w 1493249"/>
                <a:gd name="connsiteY29" fmla="*/ 834472 h 886426"/>
                <a:gd name="connsiteX30" fmla="*/ 838622 w 1493249"/>
                <a:gd name="connsiteY30" fmla="*/ 844863 h 886426"/>
                <a:gd name="connsiteX31" fmla="*/ 807449 w 1493249"/>
                <a:gd name="connsiteY31" fmla="*/ 855254 h 886426"/>
                <a:gd name="connsiteX32" fmla="*/ 755494 w 1493249"/>
                <a:gd name="connsiteY32" fmla="*/ 865645 h 886426"/>
                <a:gd name="connsiteX33" fmla="*/ 724322 w 1493249"/>
                <a:gd name="connsiteY33" fmla="*/ 876036 h 886426"/>
                <a:gd name="connsiteX34" fmla="*/ 641194 w 1493249"/>
                <a:gd name="connsiteY34" fmla="*/ 886426 h 886426"/>
                <a:gd name="connsiteX35" fmla="*/ 568458 w 1493249"/>
                <a:gd name="connsiteY35" fmla="*/ 876036 h 886426"/>
                <a:gd name="connsiteX36" fmla="*/ 506113 w 1493249"/>
                <a:gd name="connsiteY36" fmla="*/ 834472 h 886426"/>
                <a:gd name="connsiteX37" fmla="*/ 433376 w 1493249"/>
                <a:gd name="connsiteY37" fmla="*/ 824081 h 886426"/>
                <a:gd name="connsiteX38" fmla="*/ 360640 w 1493249"/>
                <a:gd name="connsiteY38" fmla="*/ 803299 h 886426"/>
                <a:gd name="connsiteX39" fmla="*/ 329467 w 1493249"/>
                <a:gd name="connsiteY39" fmla="*/ 782517 h 886426"/>
                <a:gd name="connsiteX40" fmla="*/ 277513 w 1493249"/>
                <a:gd name="connsiteY40" fmla="*/ 730563 h 886426"/>
                <a:gd name="connsiteX41" fmla="*/ 235949 w 1493249"/>
                <a:gd name="connsiteY41" fmla="*/ 668217 h 886426"/>
                <a:gd name="connsiteX42" fmla="*/ 173603 w 1493249"/>
                <a:gd name="connsiteY42" fmla="*/ 626654 h 886426"/>
                <a:gd name="connsiteX43" fmla="*/ 152822 w 1493249"/>
                <a:gd name="connsiteY43" fmla="*/ 564308 h 886426"/>
                <a:gd name="connsiteX44" fmla="*/ 100867 w 1493249"/>
                <a:gd name="connsiteY44" fmla="*/ 470790 h 886426"/>
                <a:gd name="connsiteX45" fmla="*/ 69694 w 1493249"/>
                <a:gd name="connsiteY45" fmla="*/ 450008 h 886426"/>
                <a:gd name="connsiteX46" fmla="*/ 28131 w 1493249"/>
                <a:gd name="connsiteY46" fmla="*/ 387663 h 886426"/>
                <a:gd name="connsiteX47" fmla="*/ 7349 w 1493249"/>
                <a:gd name="connsiteY47" fmla="*/ 325317 h 886426"/>
                <a:gd name="connsiteX48" fmla="*/ 38522 w 1493249"/>
                <a:gd name="connsiteY48" fmla="*/ 252581 h 886426"/>
                <a:gd name="connsiteX49" fmla="*/ 48913 w 1493249"/>
                <a:gd name="connsiteY49" fmla="*/ 221408 h 886426"/>
                <a:gd name="connsiteX50" fmla="*/ 100867 w 1493249"/>
                <a:gd name="connsiteY50" fmla="*/ 159063 h 886426"/>
                <a:gd name="connsiteX51" fmla="*/ 142431 w 1493249"/>
                <a:gd name="connsiteY51" fmla="*/ 148672 h 886426"/>
                <a:gd name="connsiteX52" fmla="*/ 267122 w 1493249"/>
                <a:gd name="connsiteY52" fmla="*/ 86326 h 886426"/>
                <a:gd name="connsiteX53" fmla="*/ 298294 w 1493249"/>
                <a:gd name="connsiteY53" fmla="*/ 75936 h 886426"/>
                <a:gd name="connsiteX54" fmla="*/ 474940 w 1493249"/>
                <a:gd name="connsiteY54" fmla="*/ 96717 h 886426"/>
                <a:gd name="connsiteX55" fmla="*/ 516503 w 1493249"/>
                <a:gd name="connsiteY55" fmla="*/ 107108 h 886426"/>
                <a:gd name="connsiteX56" fmla="*/ 578849 w 1493249"/>
                <a:gd name="connsiteY56" fmla="*/ 127890 h 886426"/>
                <a:gd name="connsiteX57" fmla="*/ 620413 w 1493249"/>
                <a:gd name="connsiteY57" fmla="*/ 190236 h 88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93249" h="886426">
                  <a:moveTo>
                    <a:pt x="620413" y="190236"/>
                  </a:moveTo>
                  <a:lnTo>
                    <a:pt x="620413" y="190236"/>
                  </a:lnTo>
                  <a:cubicBezTo>
                    <a:pt x="651586" y="186772"/>
                    <a:pt x="683370" y="186898"/>
                    <a:pt x="713931" y="179845"/>
                  </a:cubicBezTo>
                  <a:cubicBezTo>
                    <a:pt x="729024" y="176362"/>
                    <a:pt x="742464" y="167439"/>
                    <a:pt x="755494" y="159063"/>
                  </a:cubicBezTo>
                  <a:cubicBezTo>
                    <a:pt x="791058" y="136200"/>
                    <a:pt x="824767" y="110572"/>
                    <a:pt x="859403" y="86326"/>
                  </a:cubicBezTo>
                  <a:cubicBezTo>
                    <a:pt x="874684" y="75630"/>
                    <a:pt x="894040" y="72472"/>
                    <a:pt x="911358" y="65545"/>
                  </a:cubicBezTo>
                  <a:cubicBezTo>
                    <a:pt x="928676" y="51690"/>
                    <a:pt x="944506" y="35736"/>
                    <a:pt x="963313" y="23981"/>
                  </a:cubicBezTo>
                  <a:cubicBezTo>
                    <a:pt x="1001683" y="0"/>
                    <a:pt x="1065661" y="20708"/>
                    <a:pt x="1098394" y="23981"/>
                  </a:cubicBezTo>
                  <a:cubicBezTo>
                    <a:pt x="1177495" y="50348"/>
                    <a:pt x="1139259" y="40467"/>
                    <a:pt x="1212694" y="55154"/>
                  </a:cubicBezTo>
                  <a:cubicBezTo>
                    <a:pt x="1219621" y="65545"/>
                    <a:pt x="1228404" y="74914"/>
                    <a:pt x="1233476" y="86326"/>
                  </a:cubicBezTo>
                  <a:lnTo>
                    <a:pt x="1264649" y="179845"/>
                  </a:lnTo>
                  <a:cubicBezTo>
                    <a:pt x="1272547" y="203540"/>
                    <a:pt x="1292359" y="221408"/>
                    <a:pt x="1306213" y="242190"/>
                  </a:cubicBezTo>
                  <a:cubicBezTo>
                    <a:pt x="1313140" y="252581"/>
                    <a:pt x="1316603" y="266436"/>
                    <a:pt x="1326994" y="273363"/>
                  </a:cubicBezTo>
                  <a:lnTo>
                    <a:pt x="1389340" y="314926"/>
                  </a:lnTo>
                  <a:cubicBezTo>
                    <a:pt x="1402228" y="323518"/>
                    <a:pt x="1418511" y="326414"/>
                    <a:pt x="1430903" y="335708"/>
                  </a:cubicBezTo>
                  <a:cubicBezTo>
                    <a:pt x="1464500" y="360906"/>
                    <a:pt x="1472305" y="377029"/>
                    <a:pt x="1493249" y="408445"/>
                  </a:cubicBezTo>
                  <a:cubicBezTo>
                    <a:pt x="1486322" y="429227"/>
                    <a:pt x="1484618" y="452563"/>
                    <a:pt x="1472467" y="470790"/>
                  </a:cubicBezTo>
                  <a:cubicBezTo>
                    <a:pt x="1453784" y="498814"/>
                    <a:pt x="1448464" y="500870"/>
                    <a:pt x="1441294" y="533136"/>
                  </a:cubicBezTo>
                  <a:cubicBezTo>
                    <a:pt x="1436724" y="553703"/>
                    <a:pt x="1441356" y="577189"/>
                    <a:pt x="1430903" y="595481"/>
                  </a:cubicBezTo>
                  <a:cubicBezTo>
                    <a:pt x="1425469" y="604991"/>
                    <a:pt x="1409527" y="600974"/>
                    <a:pt x="1399731" y="605872"/>
                  </a:cubicBezTo>
                  <a:cubicBezTo>
                    <a:pt x="1388561" y="611457"/>
                    <a:pt x="1378949" y="619727"/>
                    <a:pt x="1368558" y="626654"/>
                  </a:cubicBezTo>
                  <a:cubicBezTo>
                    <a:pt x="1330456" y="683805"/>
                    <a:pt x="1368560" y="635310"/>
                    <a:pt x="1316603" y="678608"/>
                  </a:cubicBezTo>
                  <a:cubicBezTo>
                    <a:pt x="1305314" y="688016"/>
                    <a:pt x="1297389" y="701240"/>
                    <a:pt x="1285431" y="709781"/>
                  </a:cubicBezTo>
                  <a:cubicBezTo>
                    <a:pt x="1256173" y="730680"/>
                    <a:pt x="1235772" y="732587"/>
                    <a:pt x="1202303" y="740954"/>
                  </a:cubicBezTo>
                  <a:cubicBezTo>
                    <a:pt x="1191912" y="747881"/>
                    <a:pt x="1182609" y="756817"/>
                    <a:pt x="1171131" y="761736"/>
                  </a:cubicBezTo>
                  <a:cubicBezTo>
                    <a:pt x="1158005" y="767361"/>
                    <a:pt x="1143299" y="768203"/>
                    <a:pt x="1129567" y="772126"/>
                  </a:cubicBezTo>
                  <a:cubicBezTo>
                    <a:pt x="1119035" y="775135"/>
                    <a:pt x="1108785" y="779053"/>
                    <a:pt x="1098394" y="782517"/>
                  </a:cubicBezTo>
                  <a:cubicBezTo>
                    <a:pt x="1053052" y="774960"/>
                    <a:pt x="1019045" y="762365"/>
                    <a:pt x="973703" y="782517"/>
                  </a:cubicBezTo>
                  <a:cubicBezTo>
                    <a:pt x="960275" y="788485"/>
                    <a:pt x="955377" y="806553"/>
                    <a:pt x="942531" y="813690"/>
                  </a:cubicBezTo>
                  <a:cubicBezTo>
                    <a:pt x="923382" y="824329"/>
                    <a:pt x="900967" y="827545"/>
                    <a:pt x="880185" y="834472"/>
                  </a:cubicBezTo>
                  <a:cubicBezTo>
                    <a:pt x="866637" y="838988"/>
                    <a:pt x="852353" y="840940"/>
                    <a:pt x="838622" y="844863"/>
                  </a:cubicBezTo>
                  <a:cubicBezTo>
                    <a:pt x="828090" y="847872"/>
                    <a:pt x="818075" y="852597"/>
                    <a:pt x="807449" y="855254"/>
                  </a:cubicBezTo>
                  <a:cubicBezTo>
                    <a:pt x="790315" y="859537"/>
                    <a:pt x="772628" y="861361"/>
                    <a:pt x="755494" y="865645"/>
                  </a:cubicBezTo>
                  <a:cubicBezTo>
                    <a:pt x="744868" y="868301"/>
                    <a:pt x="735098" y="874077"/>
                    <a:pt x="724322" y="876036"/>
                  </a:cubicBezTo>
                  <a:cubicBezTo>
                    <a:pt x="696847" y="881031"/>
                    <a:pt x="668903" y="882963"/>
                    <a:pt x="641194" y="886426"/>
                  </a:cubicBezTo>
                  <a:cubicBezTo>
                    <a:pt x="616949" y="882963"/>
                    <a:pt x="591317" y="884828"/>
                    <a:pt x="568458" y="876036"/>
                  </a:cubicBezTo>
                  <a:cubicBezTo>
                    <a:pt x="545146" y="867070"/>
                    <a:pt x="530839" y="838004"/>
                    <a:pt x="506113" y="834472"/>
                  </a:cubicBezTo>
                  <a:cubicBezTo>
                    <a:pt x="481867" y="831008"/>
                    <a:pt x="457473" y="828462"/>
                    <a:pt x="433376" y="824081"/>
                  </a:cubicBezTo>
                  <a:cubicBezTo>
                    <a:pt x="404674" y="818862"/>
                    <a:pt x="387347" y="812201"/>
                    <a:pt x="360640" y="803299"/>
                  </a:cubicBezTo>
                  <a:cubicBezTo>
                    <a:pt x="350249" y="796372"/>
                    <a:pt x="338298" y="791348"/>
                    <a:pt x="329467" y="782517"/>
                  </a:cubicBezTo>
                  <a:cubicBezTo>
                    <a:pt x="260191" y="713242"/>
                    <a:pt x="360642" y="785984"/>
                    <a:pt x="277513" y="730563"/>
                  </a:cubicBezTo>
                  <a:cubicBezTo>
                    <a:pt x="263658" y="709781"/>
                    <a:pt x="256731" y="682071"/>
                    <a:pt x="235949" y="668217"/>
                  </a:cubicBezTo>
                  <a:lnTo>
                    <a:pt x="173603" y="626654"/>
                  </a:lnTo>
                  <a:lnTo>
                    <a:pt x="152822" y="564308"/>
                  </a:lnTo>
                  <a:cubicBezTo>
                    <a:pt x="141994" y="531825"/>
                    <a:pt x="131490" y="491205"/>
                    <a:pt x="100867" y="470790"/>
                  </a:cubicBezTo>
                  <a:lnTo>
                    <a:pt x="69694" y="450008"/>
                  </a:lnTo>
                  <a:lnTo>
                    <a:pt x="28131" y="387663"/>
                  </a:lnTo>
                  <a:cubicBezTo>
                    <a:pt x="15980" y="369436"/>
                    <a:pt x="7349" y="325317"/>
                    <a:pt x="7349" y="325317"/>
                  </a:cubicBezTo>
                  <a:cubicBezTo>
                    <a:pt x="31719" y="252210"/>
                    <a:pt x="0" y="342466"/>
                    <a:pt x="38522" y="252581"/>
                  </a:cubicBezTo>
                  <a:cubicBezTo>
                    <a:pt x="42837" y="242514"/>
                    <a:pt x="44015" y="231205"/>
                    <a:pt x="48913" y="221408"/>
                  </a:cubicBezTo>
                  <a:cubicBezTo>
                    <a:pt x="57521" y="204192"/>
                    <a:pt x="84780" y="168255"/>
                    <a:pt x="100867" y="159063"/>
                  </a:cubicBezTo>
                  <a:cubicBezTo>
                    <a:pt x="113266" y="151978"/>
                    <a:pt x="128576" y="152136"/>
                    <a:pt x="142431" y="148672"/>
                  </a:cubicBezTo>
                  <a:cubicBezTo>
                    <a:pt x="223001" y="94958"/>
                    <a:pt x="181083" y="115005"/>
                    <a:pt x="267122" y="86326"/>
                  </a:cubicBezTo>
                  <a:lnTo>
                    <a:pt x="298294" y="75936"/>
                  </a:lnTo>
                  <a:cubicBezTo>
                    <a:pt x="530918" y="92550"/>
                    <a:pt x="380473" y="69726"/>
                    <a:pt x="474940" y="96717"/>
                  </a:cubicBezTo>
                  <a:cubicBezTo>
                    <a:pt x="488671" y="100640"/>
                    <a:pt x="502825" y="103004"/>
                    <a:pt x="516503" y="107108"/>
                  </a:cubicBezTo>
                  <a:cubicBezTo>
                    <a:pt x="537485" y="113403"/>
                    <a:pt x="578849" y="127890"/>
                    <a:pt x="578849" y="127890"/>
                  </a:cubicBezTo>
                  <a:cubicBezTo>
                    <a:pt x="615498" y="164539"/>
                    <a:pt x="613486" y="179845"/>
                    <a:pt x="620413" y="190236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cxnSp>
          <p:nvCxnSpPr>
            <p:cNvPr id="15" name="Straight Connector 7">
              <a:extLst>
                <a:ext uri="{FF2B5EF4-FFF2-40B4-BE49-F238E27FC236}">
                  <a16:creationId xmlns:a16="http://schemas.microsoft.com/office/drawing/2014/main" id="{C0C51328-ABE8-4409-85D8-E0AEF7A3F6F6}"/>
                </a:ext>
              </a:extLst>
            </p:cNvPr>
            <p:cNvCxnSpPr>
              <a:cxnSpLocks noChangeShapeType="1"/>
              <a:stCxn id="14" idx="8"/>
            </p:cNvCxnSpPr>
            <p:nvPr/>
          </p:nvCxnSpPr>
          <p:spPr bwMode="auto">
            <a:xfrm flipV="1">
              <a:off x="5730324" y="4484915"/>
              <a:ext cx="706582" cy="83127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8">
              <a:extLst>
                <a:ext uri="{FF2B5EF4-FFF2-40B4-BE49-F238E27FC236}">
                  <a16:creationId xmlns:a16="http://schemas.microsoft.com/office/drawing/2014/main" id="{2503E474-402A-4DFF-BC78-A596211AAB99}"/>
                </a:ext>
              </a:extLst>
            </p:cNvPr>
            <p:cNvCxnSpPr>
              <a:cxnSpLocks noChangeShapeType="1"/>
              <a:stCxn id="14" idx="8"/>
            </p:cNvCxnSpPr>
            <p:nvPr/>
          </p:nvCxnSpPr>
          <p:spPr bwMode="auto">
            <a:xfrm flipV="1">
              <a:off x="5730324" y="4429497"/>
              <a:ext cx="619991" cy="886692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9">
              <a:extLst>
                <a:ext uri="{FF2B5EF4-FFF2-40B4-BE49-F238E27FC236}">
                  <a16:creationId xmlns:a16="http://schemas.microsoft.com/office/drawing/2014/main" id="{CB360A17-AC5E-4C37-8CE0-FF026D277112}"/>
                </a:ext>
              </a:extLst>
            </p:cNvPr>
            <p:cNvCxnSpPr>
              <a:cxnSpLocks noChangeShapeType="1"/>
              <a:stCxn id="14" idx="8"/>
            </p:cNvCxnSpPr>
            <p:nvPr/>
          </p:nvCxnSpPr>
          <p:spPr bwMode="auto">
            <a:xfrm flipV="1">
              <a:off x="5730324" y="4561115"/>
              <a:ext cx="782782" cy="75507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0">
              <a:extLst>
                <a:ext uri="{FF2B5EF4-FFF2-40B4-BE49-F238E27FC236}">
                  <a16:creationId xmlns:a16="http://schemas.microsoft.com/office/drawing/2014/main" id="{601D092F-8675-4370-9F36-41ED2873A496}"/>
                </a:ext>
              </a:extLst>
            </p:cNvPr>
            <p:cNvCxnSpPr>
              <a:cxnSpLocks noChangeShapeType="1"/>
              <a:endCxn id="14" idx="4"/>
            </p:cNvCxnSpPr>
            <p:nvPr/>
          </p:nvCxnSpPr>
          <p:spPr bwMode="auto">
            <a:xfrm>
              <a:off x="5034134" y="5149933"/>
              <a:ext cx="342899" cy="197428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1">
              <a:extLst>
                <a:ext uri="{FF2B5EF4-FFF2-40B4-BE49-F238E27FC236}">
                  <a16:creationId xmlns:a16="http://schemas.microsoft.com/office/drawing/2014/main" id="{3122CE0E-C741-418A-9633-EF6E96615184}"/>
                </a:ext>
              </a:extLst>
            </p:cNvPr>
            <p:cNvCxnSpPr>
              <a:cxnSpLocks noChangeShapeType="1"/>
              <a:endCxn id="14" idx="4"/>
            </p:cNvCxnSpPr>
            <p:nvPr/>
          </p:nvCxnSpPr>
          <p:spPr bwMode="auto">
            <a:xfrm>
              <a:off x="5096479" y="5118760"/>
              <a:ext cx="280554" cy="228601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12">
              <a:extLst>
                <a:ext uri="{FF2B5EF4-FFF2-40B4-BE49-F238E27FC236}">
                  <a16:creationId xmlns:a16="http://schemas.microsoft.com/office/drawing/2014/main" id="{7F8CA321-2030-41AB-B483-EA45CF5017A2}"/>
                </a:ext>
              </a:extLst>
            </p:cNvPr>
            <p:cNvCxnSpPr>
              <a:cxnSpLocks noChangeShapeType="1"/>
              <a:endCxn id="14" idx="4"/>
            </p:cNvCxnSpPr>
            <p:nvPr/>
          </p:nvCxnSpPr>
          <p:spPr bwMode="auto">
            <a:xfrm rot="16200000" flipH="1">
              <a:off x="5127654" y="5097982"/>
              <a:ext cx="280552" cy="218206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3">
              <a:extLst>
                <a:ext uri="{FF2B5EF4-FFF2-40B4-BE49-F238E27FC236}">
                  <a16:creationId xmlns:a16="http://schemas.microsoft.com/office/drawing/2014/main" id="{1E5040BB-ACF2-44A7-B57A-F22D24BCDB3E}"/>
                </a:ext>
              </a:extLst>
            </p:cNvPr>
            <p:cNvCxnSpPr>
              <a:cxnSpLocks noChangeShapeType="1"/>
              <a:endCxn id="14" idx="44"/>
            </p:cNvCxnSpPr>
            <p:nvPr/>
          </p:nvCxnSpPr>
          <p:spPr bwMode="auto">
            <a:xfrm flipV="1">
              <a:off x="4344870" y="5731825"/>
              <a:ext cx="273627" cy="20435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14">
              <a:extLst>
                <a:ext uri="{FF2B5EF4-FFF2-40B4-BE49-F238E27FC236}">
                  <a16:creationId xmlns:a16="http://schemas.microsoft.com/office/drawing/2014/main" id="{39AE631E-1062-4229-81F7-FAFD6FEBC704}"/>
                </a:ext>
              </a:extLst>
            </p:cNvPr>
            <p:cNvCxnSpPr>
              <a:cxnSpLocks noChangeShapeType="1"/>
              <a:endCxn id="14" idx="44"/>
            </p:cNvCxnSpPr>
            <p:nvPr/>
          </p:nvCxnSpPr>
          <p:spPr bwMode="auto">
            <a:xfrm rot="5400000" flipH="1" flipV="1">
              <a:off x="4395094" y="5792439"/>
              <a:ext cx="284017" cy="162790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3F61D41E-31D2-4DF3-B23B-1FAC74F8E221}"/>
              </a:ext>
            </a:extLst>
          </p:cNvPr>
          <p:cNvCxnSpPr>
            <a:cxnSpLocks/>
          </p:cNvCxnSpPr>
          <p:nvPr/>
        </p:nvCxnSpPr>
        <p:spPr>
          <a:xfrm flipH="1" flipV="1">
            <a:off x="8371971" y="3409503"/>
            <a:ext cx="189913" cy="3497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B38E3D8D-7BB7-44C7-B9C9-4DACAAA5BE4E}"/>
              </a:ext>
            </a:extLst>
          </p:cNvPr>
          <p:cNvSpPr txBox="1"/>
          <p:nvPr/>
        </p:nvSpPr>
        <p:spPr>
          <a:xfrm>
            <a:off x="6624850" y="5363778"/>
            <a:ext cx="8951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solidFill>
                  <a:srgbClr val="7030A0"/>
                </a:solidFill>
                <a:latin typeface="Arial Black" panose="020B0A04020102020204" pitchFamily="34" charset="0"/>
              </a:rPr>
              <a:t>HI FOV</a:t>
            </a:r>
            <a:endParaRPr kumimoji="1" lang="ja-JP" altLang="en-US" sz="11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1" name="Group 15">
            <a:extLst>
              <a:ext uri="{FF2B5EF4-FFF2-40B4-BE49-F238E27FC236}">
                <a16:creationId xmlns:a16="http://schemas.microsoft.com/office/drawing/2014/main" id="{E5C65798-FB98-4FF5-AD84-FC875582AD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99409" y="3180583"/>
            <a:ext cx="296491" cy="245655"/>
            <a:chOff x="4344870" y="4429497"/>
            <a:chExt cx="2168236" cy="1717964"/>
          </a:xfrm>
        </p:grpSpPr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768A3537-9C0F-449D-9A32-3C6D637FA9DB}"/>
                </a:ext>
              </a:extLst>
            </p:cNvPr>
            <p:cNvSpPr/>
            <p:nvPr/>
          </p:nvSpPr>
          <p:spPr bwMode="auto">
            <a:xfrm>
              <a:off x="4515985" y="5263659"/>
              <a:ext cx="1487623" cy="884005"/>
            </a:xfrm>
            <a:custGeom>
              <a:avLst/>
              <a:gdLst>
                <a:gd name="connsiteX0" fmla="*/ 620413 w 1493249"/>
                <a:gd name="connsiteY0" fmla="*/ 190236 h 886426"/>
                <a:gd name="connsiteX1" fmla="*/ 620413 w 1493249"/>
                <a:gd name="connsiteY1" fmla="*/ 190236 h 886426"/>
                <a:gd name="connsiteX2" fmla="*/ 713931 w 1493249"/>
                <a:gd name="connsiteY2" fmla="*/ 179845 h 886426"/>
                <a:gd name="connsiteX3" fmla="*/ 755494 w 1493249"/>
                <a:gd name="connsiteY3" fmla="*/ 159063 h 886426"/>
                <a:gd name="connsiteX4" fmla="*/ 859403 w 1493249"/>
                <a:gd name="connsiteY4" fmla="*/ 86326 h 886426"/>
                <a:gd name="connsiteX5" fmla="*/ 911358 w 1493249"/>
                <a:gd name="connsiteY5" fmla="*/ 65545 h 886426"/>
                <a:gd name="connsiteX6" fmla="*/ 963313 w 1493249"/>
                <a:gd name="connsiteY6" fmla="*/ 23981 h 886426"/>
                <a:gd name="connsiteX7" fmla="*/ 1098394 w 1493249"/>
                <a:gd name="connsiteY7" fmla="*/ 23981 h 886426"/>
                <a:gd name="connsiteX8" fmla="*/ 1212694 w 1493249"/>
                <a:gd name="connsiteY8" fmla="*/ 55154 h 886426"/>
                <a:gd name="connsiteX9" fmla="*/ 1233476 w 1493249"/>
                <a:gd name="connsiteY9" fmla="*/ 86326 h 886426"/>
                <a:gd name="connsiteX10" fmla="*/ 1264649 w 1493249"/>
                <a:gd name="connsiteY10" fmla="*/ 179845 h 886426"/>
                <a:gd name="connsiteX11" fmla="*/ 1306213 w 1493249"/>
                <a:gd name="connsiteY11" fmla="*/ 242190 h 886426"/>
                <a:gd name="connsiteX12" fmla="*/ 1326994 w 1493249"/>
                <a:gd name="connsiteY12" fmla="*/ 273363 h 886426"/>
                <a:gd name="connsiteX13" fmla="*/ 1389340 w 1493249"/>
                <a:gd name="connsiteY13" fmla="*/ 314926 h 886426"/>
                <a:gd name="connsiteX14" fmla="*/ 1430903 w 1493249"/>
                <a:gd name="connsiteY14" fmla="*/ 335708 h 886426"/>
                <a:gd name="connsiteX15" fmla="*/ 1493249 w 1493249"/>
                <a:gd name="connsiteY15" fmla="*/ 408445 h 886426"/>
                <a:gd name="connsiteX16" fmla="*/ 1472467 w 1493249"/>
                <a:gd name="connsiteY16" fmla="*/ 470790 h 886426"/>
                <a:gd name="connsiteX17" fmla="*/ 1441294 w 1493249"/>
                <a:gd name="connsiteY17" fmla="*/ 533136 h 886426"/>
                <a:gd name="connsiteX18" fmla="*/ 1430903 w 1493249"/>
                <a:gd name="connsiteY18" fmla="*/ 595481 h 886426"/>
                <a:gd name="connsiteX19" fmla="*/ 1399731 w 1493249"/>
                <a:gd name="connsiteY19" fmla="*/ 605872 h 886426"/>
                <a:gd name="connsiteX20" fmla="*/ 1368558 w 1493249"/>
                <a:gd name="connsiteY20" fmla="*/ 626654 h 886426"/>
                <a:gd name="connsiteX21" fmla="*/ 1316603 w 1493249"/>
                <a:gd name="connsiteY21" fmla="*/ 678608 h 886426"/>
                <a:gd name="connsiteX22" fmla="*/ 1285431 w 1493249"/>
                <a:gd name="connsiteY22" fmla="*/ 709781 h 886426"/>
                <a:gd name="connsiteX23" fmla="*/ 1202303 w 1493249"/>
                <a:gd name="connsiteY23" fmla="*/ 740954 h 886426"/>
                <a:gd name="connsiteX24" fmla="*/ 1171131 w 1493249"/>
                <a:gd name="connsiteY24" fmla="*/ 761736 h 886426"/>
                <a:gd name="connsiteX25" fmla="*/ 1129567 w 1493249"/>
                <a:gd name="connsiteY25" fmla="*/ 772126 h 886426"/>
                <a:gd name="connsiteX26" fmla="*/ 1098394 w 1493249"/>
                <a:gd name="connsiteY26" fmla="*/ 782517 h 886426"/>
                <a:gd name="connsiteX27" fmla="*/ 973703 w 1493249"/>
                <a:gd name="connsiteY27" fmla="*/ 782517 h 886426"/>
                <a:gd name="connsiteX28" fmla="*/ 942531 w 1493249"/>
                <a:gd name="connsiteY28" fmla="*/ 813690 h 886426"/>
                <a:gd name="connsiteX29" fmla="*/ 880185 w 1493249"/>
                <a:gd name="connsiteY29" fmla="*/ 834472 h 886426"/>
                <a:gd name="connsiteX30" fmla="*/ 838622 w 1493249"/>
                <a:gd name="connsiteY30" fmla="*/ 844863 h 886426"/>
                <a:gd name="connsiteX31" fmla="*/ 807449 w 1493249"/>
                <a:gd name="connsiteY31" fmla="*/ 855254 h 886426"/>
                <a:gd name="connsiteX32" fmla="*/ 755494 w 1493249"/>
                <a:gd name="connsiteY32" fmla="*/ 865645 h 886426"/>
                <a:gd name="connsiteX33" fmla="*/ 724322 w 1493249"/>
                <a:gd name="connsiteY33" fmla="*/ 876036 h 886426"/>
                <a:gd name="connsiteX34" fmla="*/ 641194 w 1493249"/>
                <a:gd name="connsiteY34" fmla="*/ 886426 h 886426"/>
                <a:gd name="connsiteX35" fmla="*/ 568458 w 1493249"/>
                <a:gd name="connsiteY35" fmla="*/ 876036 h 886426"/>
                <a:gd name="connsiteX36" fmla="*/ 506113 w 1493249"/>
                <a:gd name="connsiteY36" fmla="*/ 834472 h 886426"/>
                <a:gd name="connsiteX37" fmla="*/ 433376 w 1493249"/>
                <a:gd name="connsiteY37" fmla="*/ 824081 h 886426"/>
                <a:gd name="connsiteX38" fmla="*/ 360640 w 1493249"/>
                <a:gd name="connsiteY38" fmla="*/ 803299 h 886426"/>
                <a:gd name="connsiteX39" fmla="*/ 329467 w 1493249"/>
                <a:gd name="connsiteY39" fmla="*/ 782517 h 886426"/>
                <a:gd name="connsiteX40" fmla="*/ 277513 w 1493249"/>
                <a:gd name="connsiteY40" fmla="*/ 730563 h 886426"/>
                <a:gd name="connsiteX41" fmla="*/ 235949 w 1493249"/>
                <a:gd name="connsiteY41" fmla="*/ 668217 h 886426"/>
                <a:gd name="connsiteX42" fmla="*/ 173603 w 1493249"/>
                <a:gd name="connsiteY42" fmla="*/ 626654 h 886426"/>
                <a:gd name="connsiteX43" fmla="*/ 152822 w 1493249"/>
                <a:gd name="connsiteY43" fmla="*/ 564308 h 886426"/>
                <a:gd name="connsiteX44" fmla="*/ 100867 w 1493249"/>
                <a:gd name="connsiteY44" fmla="*/ 470790 h 886426"/>
                <a:gd name="connsiteX45" fmla="*/ 69694 w 1493249"/>
                <a:gd name="connsiteY45" fmla="*/ 450008 h 886426"/>
                <a:gd name="connsiteX46" fmla="*/ 28131 w 1493249"/>
                <a:gd name="connsiteY46" fmla="*/ 387663 h 886426"/>
                <a:gd name="connsiteX47" fmla="*/ 7349 w 1493249"/>
                <a:gd name="connsiteY47" fmla="*/ 325317 h 886426"/>
                <a:gd name="connsiteX48" fmla="*/ 38522 w 1493249"/>
                <a:gd name="connsiteY48" fmla="*/ 252581 h 886426"/>
                <a:gd name="connsiteX49" fmla="*/ 48913 w 1493249"/>
                <a:gd name="connsiteY49" fmla="*/ 221408 h 886426"/>
                <a:gd name="connsiteX50" fmla="*/ 100867 w 1493249"/>
                <a:gd name="connsiteY50" fmla="*/ 159063 h 886426"/>
                <a:gd name="connsiteX51" fmla="*/ 142431 w 1493249"/>
                <a:gd name="connsiteY51" fmla="*/ 148672 h 886426"/>
                <a:gd name="connsiteX52" fmla="*/ 267122 w 1493249"/>
                <a:gd name="connsiteY52" fmla="*/ 86326 h 886426"/>
                <a:gd name="connsiteX53" fmla="*/ 298294 w 1493249"/>
                <a:gd name="connsiteY53" fmla="*/ 75936 h 886426"/>
                <a:gd name="connsiteX54" fmla="*/ 474940 w 1493249"/>
                <a:gd name="connsiteY54" fmla="*/ 96717 h 886426"/>
                <a:gd name="connsiteX55" fmla="*/ 516503 w 1493249"/>
                <a:gd name="connsiteY55" fmla="*/ 107108 h 886426"/>
                <a:gd name="connsiteX56" fmla="*/ 578849 w 1493249"/>
                <a:gd name="connsiteY56" fmla="*/ 127890 h 886426"/>
                <a:gd name="connsiteX57" fmla="*/ 620413 w 1493249"/>
                <a:gd name="connsiteY57" fmla="*/ 190236 h 88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93249" h="886426">
                  <a:moveTo>
                    <a:pt x="620413" y="190236"/>
                  </a:moveTo>
                  <a:lnTo>
                    <a:pt x="620413" y="190236"/>
                  </a:lnTo>
                  <a:cubicBezTo>
                    <a:pt x="651586" y="186772"/>
                    <a:pt x="683370" y="186898"/>
                    <a:pt x="713931" y="179845"/>
                  </a:cubicBezTo>
                  <a:cubicBezTo>
                    <a:pt x="729024" y="176362"/>
                    <a:pt x="742464" y="167439"/>
                    <a:pt x="755494" y="159063"/>
                  </a:cubicBezTo>
                  <a:cubicBezTo>
                    <a:pt x="791058" y="136200"/>
                    <a:pt x="824767" y="110572"/>
                    <a:pt x="859403" y="86326"/>
                  </a:cubicBezTo>
                  <a:cubicBezTo>
                    <a:pt x="874684" y="75630"/>
                    <a:pt x="894040" y="72472"/>
                    <a:pt x="911358" y="65545"/>
                  </a:cubicBezTo>
                  <a:cubicBezTo>
                    <a:pt x="928676" y="51690"/>
                    <a:pt x="944506" y="35736"/>
                    <a:pt x="963313" y="23981"/>
                  </a:cubicBezTo>
                  <a:cubicBezTo>
                    <a:pt x="1001683" y="0"/>
                    <a:pt x="1065661" y="20708"/>
                    <a:pt x="1098394" y="23981"/>
                  </a:cubicBezTo>
                  <a:cubicBezTo>
                    <a:pt x="1177495" y="50348"/>
                    <a:pt x="1139259" y="40467"/>
                    <a:pt x="1212694" y="55154"/>
                  </a:cubicBezTo>
                  <a:cubicBezTo>
                    <a:pt x="1219621" y="65545"/>
                    <a:pt x="1228404" y="74914"/>
                    <a:pt x="1233476" y="86326"/>
                  </a:cubicBezTo>
                  <a:lnTo>
                    <a:pt x="1264649" y="179845"/>
                  </a:lnTo>
                  <a:cubicBezTo>
                    <a:pt x="1272547" y="203540"/>
                    <a:pt x="1292359" y="221408"/>
                    <a:pt x="1306213" y="242190"/>
                  </a:cubicBezTo>
                  <a:cubicBezTo>
                    <a:pt x="1313140" y="252581"/>
                    <a:pt x="1316603" y="266436"/>
                    <a:pt x="1326994" y="273363"/>
                  </a:cubicBezTo>
                  <a:lnTo>
                    <a:pt x="1389340" y="314926"/>
                  </a:lnTo>
                  <a:cubicBezTo>
                    <a:pt x="1402228" y="323518"/>
                    <a:pt x="1418511" y="326414"/>
                    <a:pt x="1430903" y="335708"/>
                  </a:cubicBezTo>
                  <a:cubicBezTo>
                    <a:pt x="1464500" y="360906"/>
                    <a:pt x="1472305" y="377029"/>
                    <a:pt x="1493249" y="408445"/>
                  </a:cubicBezTo>
                  <a:cubicBezTo>
                    <a:pt x="1486322" y="429227"/>
                    <a:pt x="1484618" y="452563"/>
                    <a:pt x="1472467" y="470790"/>
                  </a:cubicBezTo>
                  <a:cubicBezTo>
                    <a:pt x="1453784" y="498814"/>
                    <a:pt x="1448464" y="500870"/>
                    <a:pt x="1441294" y="533136"/>
                  </a:cubicBezTo>
                  <a:cubicBezTo>
                    <a:pt x="1436724" y="553703"/>
                    <a:pt x="1441356" y="577189"/>
                    <a:pt x="1430903" y="595481"/>
                  </a:cubicBezTo>
                  <a:cubicBezTo>
                    <a:pt x="1425469" y="604991"/>
                    <a:pt x="1409527" y="600974"/>
                    <a:pt x="1399731" y="605872"/>
                  </a:cubicBezTo>
                  <a:cubicBezTo>
                    <a:pt x="1388561" y="611457"/>
                    <a:pt x="1378949" y="619727"/>
                    <a:pt x="1368558" y="626654"/>
                  </a:cubicBezTo>
                  <a:cubicBezTo>
                    <a:pt x="1330456" y="683805"/>
                    <a:pt x="1368560" y="635310"/>
                    <a:pt x="1316603" y="678608"/>
                  </a:cubicBezTo>
                  <a:cubicBezTo>
                    <a:pt x="1305314" y="688016"/>
                    <a:pt x="1297389" y="701240"/>
                    <a:pt x="1285431" y="709781"/>
                  </a:cubicBezTo>
                  <a:cubicBezTo>
                    <a:pt x="1256173" y="730680"/>
                    <a:pt x="1235772" y="732587"/>
                    <a:pt x="1202303" y="740954"/>
                  </a:cubicBezTo>
                  <a:cubicBezTo>
                    <a:pt x="1191912" y="747881"/>
                    <a:pt x="1182609" y="756817"/>
                    <a:pt x="1171131" y="761736"/>
                  </a:cubicBezTo>
                  <a:cubicBezTo>
                    <a:pt x="1158005" y="767361"/>
                    <a:pt x="1143299" y="768203"/>
                    <a:pt x="1129567" y="772126"/>
                  </a:cubicBezTo>
                  <a:cubicBezTo>
                    <a:pt x="1119035" y="775135"/>
                    <a:pt x="1108785" y="779053"/>
                    <a:pt x="1098394" y="782517"/>
                  </a:cubicBezTo>
                  <a:cubicBezTo>
                    <a:pt x="1053052" y="774960"/>
                    <a:pt x="1019045" y="762365"/>
                    <a:pt x="973703" y="782517"/>
                  </a:cubicBezTo>
                  <a:cubicBezTo>
                    <a:pt x="960275" y="788485"/>
                    <a:pt x="955377" y="806553"/>
                    <a:pt x="942531" y="813690"/>
                  </a:cubicBezTo>
                  <a:cubicBezTo>
                    <a:pt x="923382" y="824329"/>
                    <a:pt x="900967" y="827545"/>
                    <a:pt x="880185" y="834472"/>
                  </a:cubicBezTo>
                  <a:cubicBezTo>
                    <a:pt x="866637" y="838988"/>
                    <a:pt x="852353" y="840940"/>
                    <a:pt x="838622" y="844863"/>
                  </a:cubicBezTo>
                  <a:cubicBezTo>
                    <a:pt x="828090" y="847872"/>
                    <a:pt x="818075" y="852597"/>
                    <a:pt x="807449" y="855254"/>
                  </a:cubicBezTo>
                  <a:cubicBezTo>
                    <a:pt x="790315" y="859537"/>
                    <a:pt x="772628" y="861361"/>
                    <a:pt x="755494" y="865645"/>
                  </a:cubicBezTo>
                  <a:cubicBezTo>
                    <a:pt x="744868" y="868301"/>
                    <a:pt x="735098" y="874077"/>
                    <a:pt x="724322" y="876036"/>
                  </a:cubicBezTo>
                  <a:cubicBezTo>
                    <a:pt x="696847" y="881031"/>
                    <a:pt x="668903" y="882963"/>
                    <a:pt x="641194" y="886426"/>
                  </a:cubicBezTo>
                  <a:cubicBezTo>
                    <a:pt x="616949" y="882963"/>
                    <a:pt x="591317" y="884828"/>
                    <a:pt x="568458" y="876036"/>
                  </a:cubicBezTo>
                  <a:cubicBezTo>
                    <a:pt x="545146" y="867070"/>
                    <a:pt x="530839" y="838004"/>
                    <a:pt x="506113" y="834472"/>
                  </a:cubicBezTo>
                  <a:cubicBezTo>
                    <a:pt x="481867" y="831008"/>
                    <a:pt x="457473" y="828462"/>
                    <a:pt x="433376" y="824081"/>
                  </a:cubicBezTo>
                  <a:cubicBezTo>
                    <a:pt x="404674" y="818862"/>
                    <a:pt x="387347" y="812201"/>
                    <a:pt x="360640" y="803299"/>
                  </a:cubicBezTo>
                  <a:cubicBezTo>
                    <a:pt x="350249" y="796372"/>
                    <a:pt x="338298" y="791348"/>
                    <a:pt x="329467" y="782517"/>
                  </a:cubicBezTo>
                  <a:cubicBezTo>
                    <a:pt x="260191" y="713242"/>
                    <a:pt x="360642" y="785984"/>
                    <a:pt x="277513" y="730563"/>
                  </a:cubicBezTo>
                  <a:cubicBezTo>
                    <a:pt x="263658" y="709781"/>
                    <a:pt x="256731" y="682071"/>
                    <a:pt x="235949" y="668217"/>
                  </a:cubicBezTo>
                  <a:lnTo>
                    <a:pt x="173603" y="626654"/>
                  </a:lnTo>
                  <a:lnTo>
                    <a:pt x="152822" y="564308"/>
                  </a:lnTo>
                  <a:cubicBezTo>
                    <a:pt x="141994" y="531825"/>
                    <a:pt x="131490" y="491205"/>
                    <a:pt x="100867" y="470790"/>
                  </a:cubicBezTo>
                  <a:lnTo>
                    <a:pt x="69694" y="450008"/>
                  </a:lnTo>
                  <a:lnTo>
                    <a:pt x="28131" y="387663"/>
                  </a:lnTo>
                  <a:cubicBezTo>
                    <a:pt x="15980" y="369436"/>
                    <a:pt x="7349" y="325317"/>
                    <a:pt x="7349" y="325317"/>
                  </a:cubicBezTo>
                  <a:cubicBezTo>
                    <a:pt x="31719" y="252210"/>
                    <a:pt x="0" y="342466"/>
                    <a:pt x="38522" y="252581"/>
                  </a:cubicBezTo>
                  <a:cubicBezTo>
                    <a:pt x="42837" y="242514"/>
                    <a:pt x="44015" y="231205"/>
                    <a:pt x="48913" y="221408"/>
                  </a:cubicBezTo>
                  <a:cubicBezTo>
                    <a:pt x="57521" y="204192"/>
                    <a:pt x="84780" y="168255"/>
                    <a:pt x="100867" y="159063"/>
                  </a:cubicBezTo>
                  <a:cubicBezTo>
                    <a:pt x="113266" y="151978"/>
                    <a:pt x="128576" y="152136"/>
                    <a:pt x="142431" y="148672"/>
                  </a:cubicBezTo>
                  <a:cubicBezTo>
                    <a:pt x="223001" y="94958"/>
                    <a:pt x="181083" y="115005"/>
                    <a:pt x="267122" y="86326"/>
                  </a:cubicBezTo>
                  <a:lnTo>
                    <a:pt x="298294" y="75936"/>
                  </a:lnTo>
                  <a:cubicBezTo>
                    <a:pt x="530918" y="92550"/>
                    <a:pt x="380473" y="69726"/>
                    <a:pt x="474940" y="96717"/>
                  </a:cubicBezTo>
                  <a:cubicBezTo>
                    <a:pt x="488671" y="100640"/>
                    <a:pt x="502825" y="103004"/>
                    <a:pt x="516503" y="107108"/>
                  </a:cubicBezTo>
                  <a:cubicBezTo>
                    <a:pt x="537485" y="113403"/>
                    <a:pt x="578849" y="127890"/>
                    <a:pt x="578849" y="127890"/>
                  </a:cubicBezTo>
                  <a:cubicBezTo>
                    <a:pt x="615498" y="164539"/>
                    <a:pt x="613486" y="179845"/>
                    <a:pt x="620413" y="190236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cxnSp>
          <p:nvCxnSpPr>
            <p:cNvPr id="83" name="Straight Connector 7">
              <a:extLst>
                <a:ext uri="{FF2B5EF4-FFF2-40B4-BE49-F238E27FC236}">
                  <a16:creationId xmlns:a16="http://schemas.microsoft.com/office/drawing/2014/main" id="{CBD3FA6F-8CF2-4814-9476-F07D64C9C1E5}"/>
                </a:ext>
              </a:extLst>
            </p:cNvPr>
            <p:cNvCxnSpPr>
              <a:cxnSpLocks noChangeShapeType="1"/>
              <a:stCxn id="82" idx="8"/>
            </p:cNvCxnSpPr>
            <p:nvPr/>
          </p:nvCxnSpPr>
          <p:spPr bwMode="auto">
            <a:xfrm flipV="1">
              <a:off x="5730324" y="4484915"/>
              <a:ext cx="706582" cy="83127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Connector 8">
              <a:extLst>
                <a:ext uri="{FF2B5EF4-FFF2-40B4-BE49-F238E27FC236}">
                  <a16:creationId xmlns:a16="http://schemas.microsoft.com/office/drawing/2014/main" id="{8B8EF40B-F836-4BFC-AA6B-717CB324E1BD}"/>
                </a:ext>
              </a:extLst>
            </p:cNvPr>
            <p:cNvCxnSpPr>
              <a:cxnSpLocks noChangeShapeType="1"/>
              <a:stCxn id="82" idx="8"/>
            </p:cNvCxnSpPr>
            <p:nvPr/>
          </p:nvCxnSpPr>
          <p:spPr bwMode="auto">
            <a:xfrm flipV="1">
              <a:off x="5730324" y="4429497"/>
              <a:ext cx="619991" cy="886692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Connector 9">
              <a:extLst>
                <a:ext uri="{FF2B5EF4-FFF2-40B4-BE49-F238E27FC236}">
                  <a16:creationId xmlns:a16="http://schemas.microsoft.com/office/drawing/2014/main" id="{FF609CC5-2F6D-4CBE-921B-DCE76C4B4D70}"/>
                </a:ext>
              </a:extLst>
            </p:cNvPr>
            <p:cNvCxnSpPr>
              <a:cxnSpLocks noChangeShapeType="1"/>
              <a:stCxn id="82" idx="8"/>
            </p:cNvCxnSpPr>
            <p:nvPr/>
          </p:nvCxnSpPr>
          <p:spPr bwMode="auto">
            <a:xfrm flipV="1">
              <a:off x="5730324" y="4561115"/>
              <a:ext cx="782782" cy="75507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10">
              <a:extLst>
                <a:ext uri="{FF2B5EF4-FFF2-40B4-BE49-F238E27FC236}">
                  <a16:creationId xmlns:a16="http://schemas.microsoft.com/office/drawing/2014/main" id="{BCE7DB6B-0163-496E-ADFA-4B44785B0F6A}"/>
                </a:ext>
              </a:extLst>
            </p:cNvPr>
            <p:cNvCxnSpPr>
              <a:cxnSpLocks noChangeShapeType="1"/>
              <a:endCxn id="82" idx="4"/>
            </p:cNvCxnSpPr>
            <p:nvPr/>
          </p:nvCxnSpPr>
          <p:spPr bwMode="auto">
            <a:xfrm>
              <a:off x="5034134" y="5149933"/>
              <a:ext cx="342899" cy="197428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Connector 11">
              <a:extLst>
                <a:ext uri="{FF2B5EF4-FFF2-40B4-BE49-F238E27FC236}">
                  <a16:creationId xmlns:a16="http://schemas.microsoft.com/office/drawing/2014/main" id="{F5E66C14-1599-4595-9E26-AC3AFB132A27}"/>
                </a:ext>
              </a:extLst>
            </p:cNvPr>
            <p:cNvCxnSpPr>
              <a:cxnSpLocks noChangeShapeType="1"/>
              <a:endCxn id="82" idx="4"/>
            </p:cNvCxnSpPr>
            <p:nvPr/>
          </p:nvCxnSpPr>
          <p:spPr bwMode="auto">
            <a:xfrm>
              <a:off x="5096479" y="5118760"/>
              <a:ext cx="280554" cy="228601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Connector 12">
              <a:extLst>
                <a:ext uri="{FF2B5EF4-FFF2-40B4-BE49-F238E27FC236}">
                  <a16:creationId xmlns:a16="http://schemas.microsoft.com/office/drawing/2014/main" id="{0F7E8A20-04D9-427D-B65E-6C0511F2B8A3}"/>
                </a:ext>
              </a:extLst>
            </p:cNvPr>
            <p:cNvCxnSpPr>
              <a:cxnSpLocks noChangeShapeType="1"/>
              <a:endCxn id="82" idx="4"/>
            </p:cNvCxnSpPr>
            <p:nvPr/>
          </p:nvCxnSpPr>
          <p:spPr bwMode="auto">
            <a:xfrm rot="16200000" flipH="1">
              <a:off x="5127654" y="5097982"/>
              <a:ext cx="280552" cy="218206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13">
              <a:extLst>
                <a:ext uri="{FF2B5EF4-FFF2-40B4-BE49-F238E27FC236}">
                  <a16:creationId xmlns:a16="http://schemas.microsoft.com/office/drawing/2014/main" id="{6A4D1E1E-A08B-46AC-BDFD-0633C65DD2A0}"/>
                </a:ext>
              </a:extLst>
            </p:cNvPr>
            <p:cNvCxnSpPr>
              <a:cxnSpLocks noChangeShapeType="1"/>
              <a:endCxn id="82" idx="44"/>
            </p:cNvCxnSpPr>
            <p:nvPr/>
          </p:nvCxnSpPr>
          <p:spPr bwMode="auto">
            <a:xfrm flipV="1">
              <a:off x="4344870" y="5731825"/>
              <a:ext cx="273627" cy="20435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14">
              <a:extLst>
                <a:ext uri="{FF2B5EF4-FFF2-40B4-BE49-F238E27FC236}">
                  <a16:creationId xmlns:a16="http://schemas.microsoft.com/office/drawing/2014/main" id="{FC420E94-C631-4DCA-8508-264C9FBD28B8}"/>
                </a:ext>
              </a:extLst>
            </p:cNvPr>
            <p:cNvCxnSpPr>
              <a:cxnSpLocks noChangeShapeType="1"/>
              <a:endCxn id="82" idx="44"/>
            </p:cNvCxnSpPr>
            <p:nvPr/>
          </p:nvCxnSpPr>
          <p:spPr bwMode="auto">
            <a:xfrm rot="5400000" flipH="1" flipV="1">
              <a:off x="4395094" y="5792439"/>
              <a:ext cx="284017" cy="162790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0" name="矢印: 右 59">
            <a:extLst>
              <a:ext uri="{FF2B5EF4-FFF2-40B4-BE49-F238E27FC236}">
                <a16:creationId xmlns:a16="http://schemas.microsoft.com/office/drawing/2014/main" id="{F5CBF417-911B-471C-B766-A3CE4A26BE3B}"/>
              </a:ext>
            </a:extLst>
          </p:cNvPr>
          <p:cNvSpPr/>
          <p:nvPr/>
        </p:nvSpPr>
        <p:spPr>
          <a:xfrm rot="20134516">
            <a:off x="6098397" y="3840601"/>
            <a:ext cx="4498517" cy="96825"/>
          </a:xfrm>
          <a:prstGeom prst="rightArrow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" name="図 91" descr="ダイアグラム&#10;&#10;自動的に生成された説明">
            <a:extLst>
              <a:ext uri="{FF2B5EF4-FFF2-40B4-BE49-F238E27FC236}">
                <a16:creationId xmlns:a16="http://schemas.microsoft.com/office/drawing/2014/main" id="{01D3C06F-183D-4D10-A090-34EB6B3E0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197">
            <a:off x="6453624" y="4264722"/>
            <a:ext cx="491872" cy="609053"/>
          </a:xfrm>
          <a:prstGeom prst="rect">
            <a:avLst/>
          </a:prstGeom>
        </p:spPr>
      </p:pic>
      <p:pic>
        <p:nvPicPr>
          <p:cNvPr id="94" name="図 93" descr="ダイアグラム&#10;&#10;自動的に生成された説明">
            <a:extLst>
              <a:ext uri="{FF2B5EF4-FFF2-40B4-BE49-F238E27FC236}">
                <a16:creationId xmlns:a16="http://schemas.microsoft.com/office/drawing/2014/main" id="{BEAC3E50-1667-4E46-BF78-0F844C459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197">
            <a:off x="8608604" y="3237731"/>
            <a:ext cx="491872" cy="609053"/>
          </a:xfrm>
          <a:prstGeom prst="rect">
            <a:avLst/>
          </a:prstGeom>
        </p:spPr>
      </p:pic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56B32205-4186-41DF-B2A4-7B261320314E}"/>
              </a:ext>
            </a:extLst>
          </p:cNvPr>
          <p:cNvCxnSpPr>
            <a:cxnSpLocks/>
          </p:cNvCxnSpPr>
          <p:nvPr/>
        </p:nvCxnSpPr>
        <p:spPr>
          <a:xfrm>
            <a:off x="8766009" y="3787318"/>
            <a:ext cx="484961" cy="48923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B032456F-7042-4FFA-9E44-D2D132D00906}"/>
              </a:ext>
            </a:extLst>
          </p:cNvPr>
          <p:cNvCxnSpPr>
            <a:cxnSpLocks/>
          </p:cNvCxnSpPr>
          <p:nvPr/>
        </p:nvCxnSpPr>
        <p:spPr>
          <a:xfrm>
            <a:off x="6587302" y="4818094"/>
            <a:ext cx="484961" cy="48923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1CDEBA7C-D685-49DE-BACC-2E939EA85A8A}"/>
              </a:ext>
            </a:extLst>
          </p:cNvPr>
          <p:cNvSpPr txBox="1"/>
          <p:nvPr/>
        </p:nvSpPr>
        <p:spPr>
          <a:xfrm>
            <a:off x="7740887" y="3495052"/>
            <a:ext cx="8951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latin typeface="Arial Black" panose="020B0A04020102020204" pitchFamily="34" charset="0"/>
              </a:rPr>
              <a:t>1000km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2B72226A-0207-4D3F-9349-53020EF92FFC}"/>
              </a:ext>
            </a:extLst>
          </p:cNvPr>
          <p:cNvSpPr txBox="1"/>
          <p:nvPr/>
        </p:nvSpPr>
        <p:spPr>
          <a:xfrm>
            <a:off x="8730624" y="4280681"/>
            <a:ext cx="8951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solidFill>
                  <a:srgbClr val="7030A0"/>
                </a:solidFill>
                <a:latin typeface="Arial Black" panose="020B0A04020102020204" pitchFamily="34" charset="0"/>
              </a:rPr>
              <a:t>HI FOV</a:t>
            </a:r>
            <a:endParaRPr kumimoji="1" lang="ja-JP" altLang="en-US" sz="11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D718058E-4513-4891-8D2C-3053741E3436}"/>
              </a:ext>
            </a:extLst>
          </p:cNvPr>
          <p:cNvSpPr txBox="1"/>
          <p:nvPr/>
        </p:nvSpPr>
        <p:spPr>
          <a:xfrm>
            <a:off x="9914683" y="2669174"/>
            <a:ext cx="10692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solidFill>
                  <a:srgbClr val="00B050"/>
                </a:solidFill>
                <a:latin typeface="Arial Black" panose="020B0A04020102020204" pitchFamily="34" charset="0"/>
              </a:rPr>
              <a:t>B1 Velocity</a:t>
            </a:r>
            <a:endParaRPr kumimoji="1" lang="ja-JP" altLang="en-US" sz="11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415C74C2-0AAA-476B-A5D3-CACE7D4CC9BF}"/>
              </a:ext>
            </a:extLst>
          </p:cNvPr>
          <p:cNvSpPr txBox="1"/>
          <p:nvPr/>
        </p:nvSpPr>
        <p:spPr>
          <a:xfrm>
            <a:off x="7586190" y="3015977"/>
            <a:ext cx="10354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latin typeface="Arial Black" panose="020B0A04020102020204" pitchFamily="34" charset="0"/>
              </a:rPr>
              <a:t>Nucleus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9A97E58A-7029-48DE-87E4-0C849B648EAD}"/>
              </a:ext>
            </a:extLst>
          </p:cNvPr>
          <p:cNvSpPr txBox="1"/>
          <p:nvPr/>
        </p:nvSpPr>
        <p:spPr>
          <a:xfrm>
            <a:off x="6068936" y="3849714"/>
            <a:ext cx="1107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latin typeface="Arial Black" panose="020B0A04020102020204" pitchFamily="34" charset="0"/>
              </a:rPr>
              <a:t>10</a:t>
            </a:r>
            <a:r>
              <a:rPr kumimoji="1" lang="en-US" altLang="ja-JP" sz="1100" b="1" baseline="30000" dirty="0">
                <a:latin typeface="Arial Black" panose="020B0A04020102020204" pitchFamily="34" charset="0"/>
              </a:rPr>
              <a:t>5</a:t>
            </a:r>
            <a:r>
              <a:rPr kumimoji="1" lang="en-US" altLang="ja-JP" sz="1100" b="1" dirty="0">
                <a:latin typeface="Arial Black" panose="020B0A04020102020204" pitchFamily="34" charset="0"/>
              </a:rPr>
              <a:t>~10</a:t>
            </a:r>
            <a:r>
              <a:rPr lang="en-US" altLang="ja-JP" sz="1100" b="1" baseline="30000" dirty="0">
                <a:latin typeface="Arial Black" panose="020B0A04020102020204" pitchFamily="34" charset="0"/>
              </a:rPr>
              <a:t>6</a:t>
            </a:r>
            <a:r>
              <a:rPr kumimoji="1" lang="en-US" altLang="ja-JP" sz="1100" b="1" dirty="0">
                <a:latin typeface="Arial Black" panose="020B0A04020102020204" pitchFamily="34" charset="0"/>
              </a:rPr>
              <a:t>km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105" name="右中かっこ 104">
            <a:extLst>
              <a:ext uri="{FF2B5EF4-FFF2-40B4-BE49-F238E27FC236}">
                <a16:creationId xmlns:a16="http://schemas.microsoft.com/office/drawing/2014/main" id="{FA038C67-2CF7-49C6-AED6-C17B1B3CF4A4}"/>
              </a:ext>
            </a:extLst>
          </p:cNvPr>
          <p:cNvSpPr/>
          <p:nvPr/>
        </p:nvSpPr>
        <p:spPr>
          <a:xfrm rot="14658195">
            <a:off x="7334922" y="2913674"/>
            <a:ext cx="212625" cy="215685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AA688EC1-857F-4FFA-A409-50C1BD28ED19}"/>
              </a:ext>
            </a:extLst>
          </p:cNvPr>
          <p:cNvCxnSpPr>
            <a:cxnSpLocks/>
          </p:cNvCxnSpPr>
          <p:nvPr/>
        </p:nvCxnSpPr>
        <p:spPr>
          <a:xfrm flipV="1">
            <a:off x="1219902" y="2941243"/>
            <a:ext cx="1150920" cy="32357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50BA0EA7-9200-4EB5-A0C1-1D14677F1FC6}"/>
              </a:ext>
            </a:extLst>
          </p:cNvPr>
          <p:cNvCxnSpPr>
            <a:cxnSpLocks/>
          </p:cNvCxnSpPr>
          <p:nvPr/>
        </p:nvCxnSpPr>
        <p:spPr>
          <a:xfrm flipV="1">
            <a:off x="1170862" y="5100060"/>
            <a:ext cx="3381569" cy="105170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右中かっこ 114">
            <a:extLst>
              <a:ext uri="{FF2B5EF4-FFF2-40B4-BE49-F238E27FC236}">
                <a16:creationId xmlns:a16="http://schemas.microsoft.com/office/drawing/2014/main" id="{EED276FB-1613-4F12-8AD7-11C37D3B48E3}"/>
              </a:ext>
            </a:extLst>
          </p:cNvPr>
          <p:cNvSpPr/>
          <p:nvPr/>
        </p:nvSpPr>
        <p:spPr>
          <a:xfrm rot="16200000">
            <a:off x="3367692" y="1665449"/>
            <a:ext cx="212625" cy="215685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2E226617-4F81-4461-9DD7-17E110423836}"/>
              </a:ext>
            </a:extLst>
          </p:cNvPr>
          <p:cNvCxnSpPr>
            <a:cxnSpLocks/>
          </p:cNvCxnSpPr>
          <p:nvPr/>
        </p:nvCxnSpPr>
        <p:spPr>
          <a:xfrm>
            <a:off x="6096000" y="1980974"/>
            <a:ext cx="0" cy="44106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07F54E6F-CC2B-44E9-B2B1-E95D92DE3973}"/>
              </a:ext>
            </a:extLst>
          </p:cNvPr>
          <p:cNvSpPr txBox="1"/>
          <p:nvPr/>
        </p:nvSpPr>
        <p:spPr>
          <a:xfrm>
            <a:off x="9608681" y="4296390"/>
            <a:ext cx="130209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u="sng" dirty="0">
                <a:latin typeface="Arial Black" panose="020B0A04020102020204" pitchFamily="34" charset="0"/>
              </a:rPr>
              <a:t>Light-curve</a:t>
            </a:r>
            <a:endParaRPr lang="ja-JP" altLang="en-US" sz="1100" u="sng" dirty="0">
              <a:latin typeface="Arial Black" panose="020B0A04020102020204" pitchFamily="34" charset="0"/>
            </a:endParaRPr>
          </a:p>
        </p:txBody>
      </p:sp>
      <p:pic>
        <p:nvPicPr>
          <p:cNvPr id="125" name="図 124" descr="ダイアグラム&#10;&#10;自動的に生成された説明">
            <a:extLst>
              <a:ext uri="{FF2B5EF4-FFF2-40B4-BE49-F238E27FC236}">
                <a16:creationId xmlns:a16="http://schemas.microsoft.com/office/drawing/2014/main" id="{11711961-16BD-4770-96ED-4CFFE321E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197">
            <a:off x="9466668" y="2862334"/>
            <a:ext cx="491872" cy="609053"/>
          </a:xfrm>
          <a:prstGeom prst="rect">
            <a:avLst/>
          </a:prstGeom>
        </p:spPr>
      </p:pic>
      <p:cxnSp>
        <p:nvCxnSpPr>
          <p:cNvPr id="126" name="直線矢印コネクタ 125">
            <a:extLst>
              <a:ext uri="{FF2B5EF4-FFF2-40B4-BE49-F238E27FC236}">
                <a16:creationId xmlns:a16="http://schemas.microsoft.com/office/drawing/2014/main" id="{B02FBE06-604D-41DC-997E-992DC95C4410}"/>
              </a:ext>
            </a:extLst>
          </p:cNvPr>
          <p:cNvCxnSpPr>
            <a:cxnSpLocks/>
          </p:cNvCxnSpPr>
          <p:nvPr/>
        </p:nvCxnSpPr>
        <p:spPr>
          <a:xfrm>
            <a:off x="9652280" y="3399782"/>
            <a:ext cx="484961" cy="48923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95A525FE-11FA-4C5C-AAC8-11702DCC7992}"/>
              </a:ext>
            </a:extLst>
          </p:cNvPr>
          <p:cNvSpPr txBox="1"/>
          <p:nvPr/>
        </p:nvSpPr>
        <p:spPr>
          <a:xfrm>
            <a:off x="9898498" y="3873099"/>
            <a:ext cx="8951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solidFill>
                  <a:srgbClr val="7030A0"/>
                </a:solidFill>
                <a:latin typeface="Arial Black" panose="020B0A04020102020204" pitchFamily="34" charset="0"/>
              </a:rPr>
              <a:t>HI FOV</a:t>
            </a:r>
            <a:endParaRPr kumimoji="1" lang="ja-JP" altLang="en-US" sz="11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797CE86-97A3-4A61-9F9A-9D5EF62F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4EAFE68F-5856-4A50-BBED-66BE80D9C7BF}"/>
              </a:ext>
            </a:extLst>
          </p:cNvPr>
          <p:cNvSpPr txBox="1"/>
          <p:nvPr/>
        </p:nvSpPr>
        <p:spPr>
          <a:xfrm>
            <a:off x="9926877" y="4508096"/>
            <a:ext cx="128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100" b="1" dirty="0">
                <a:latin typeface="Arial Black" panose="020B0A04020102020204" pitchFamily="34" charset="0"/>
              </a:rPr>
              <a:t>~2kbps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2EEB09A4-715A-43A6-A4F7-4E47CEB18FFA}"/>
              </a:ext>
            </a:extLst>
          </p:cNvPr>
          <p:cNvSpPr txBox="1"/>
          <p:nvPr/>
        </p:nvSpPr>
        <p:spPr>
          <a:xfrm>
            <a:off x="4009763" y="5281201"/>
            <a:ext cx="128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latin typeface="Arial Black" panose="020B0A04020102020204" pitchFamily="34" charset="0"/>
              </a:rPr>
              <a:t>130kB/image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pic>
        <p:nvPicPr>
          <p:cNvPr id="116" name="コンテンツ プレースホルダー 8">
            <a:extLst>
              <a:ext uri="{FF2B5EF4-FFF2-40B4-BE49-F238E27FC236}">
                <a16:creationId xmlns:a16="http://schemas.microsoft.com/office/drawing/2014/main" id="{BA1E0274-DBCD-4DCA-BA3A-82FF483CE4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9" t="21935" r="23571" b="16973"/>
          <a:stretch/>
        </p:blipFill>
        <p:spPr>
          <a:xfrm rot="9294582">
            <a:off x="928852" y="6116694"/>
            <a:ext cx="403586" cy="316834"/>
          </a:xfrm>
          <a:prstGeom prst="rect">
            <a:avLst/>
          </a:prstGeom>
        </p:spPr>
      </p:pic>
      <p:pic>
        <p:nvPicPr>
          <p:cNvPr id="59" name="図 58" descr="ダイアグラム&#10;&#10;自動的に生成された説明">
            <a:extLst>
              <a:ext uri="{FF2B5EF4-FFF2-40B4-BE49-F238E27FC236}">
                <a16:creationId xmlns:a16="http://schemas.microsoft.com/office/drawing/2014/main" id="{E57BBB82-EAC7-4005-B911-EACE85CAA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6196">
            <a:off x="679016" y="5762674"/>
            <a:ext cx="686552" cy="6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62261CB-3C06-4686-B409-AC7339C7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9" y="539578"/>
            <a:ext cx="11016049" cy="7280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/>
              <a:t>Imaging mode (cruising)</a:t>
            </a:r>
            <a:endParaRPr lang="ja-JP" altLang="en-US" dirty="0"/>
          </a:p>
        </p:txBody>
      </p:sp>
      <p:sp>
        <p:nvSpPr>
          <p:cNvPr id="30" name="コンテンツ プレースホルダー 29">
            <a:extLst>
              <a:ext uri="{FF2B5EF4-FFF2-40B4-BE49-F238E27FC236}">
                <a16:creationId xmlns:a16="http://schemas.microsoft.com/office/drawing/2014/main" id="{41E3DFD9-0EED-40DD-BD49-D66CCB8D7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682049" cy="449279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/>
              <a:t>Image data specifications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FOV: 10</a:t>
            </a:r>
            <a:r>
              <a:rPr lang="en-US" altLang="ja-JP" baseline="30000" dirty="0"/>
              <a:t>7</a:t>
            </a:r>
            <a:r>
              <a:rPr lang="ja-JP" altLang="en-US" baseline="30000" dirty="0"/>
              <a:t> </a:t>
            </a:r>
            <a:r>
              <a:rPr lang="en-US" altLang="ja-JP" dirty="0"/>
              <a:t>km x 10</a:t>
            </a:r>
            <a:r>
              <a:rPr lang="en-US" altLang="ja-JP" baseline="30000" dirty="0"/>
              <a:t>7</a:t>
            </a:r>
            <a:r>
              <a:rPr lang="en-US" altLang="ja-JP" dirty="0"/>
              <a:t> km (from 1au)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Spatial resolution: 0.5-1×10</a:t>
            </a:r>
            <a:r>
              <a:rPr lang="en-US" altLang="ja-JP" baseline="30000" dirty="0"/>
              <a:t>5</a:t>
            </a:r>
            <a:r>
              <a:rPr lang="en-US" altLang="ja-JP" dirty="0"/>
              <a:t> km (from 1au)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Volume: 135 kB/Image (incl. header)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Acc. : 1-1000 (TBD) sec/Image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Obs. Freq.: 0-2(TBD) obs./month</a:t>
            </a:r>
          </a:p>
          <a:p>
            <a:pPr>
              <a:lnSpc>
                <a:spcPct val="120000"/>
              </a:lnSpc>
            </a:pPr>
            <a:r>
              <a:rPr lang="en-US" altLang="ja-JP" dirty="0"/>
              <a:t>Science targets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Spatial structures related to…</a:t>
            </a:r>
          </a:p>
          <a:p>
            <a:pPr lvl="2">
              <a:lnSpc>
                <a:spcPct val="120000"/>
              </a:lnSpc>
            </a:pPr>
            <a:r>
              <a:rPr lang="en-US" altLang="ja-JP" dirty="0"/>
              <a:t>Upward/Downward for sun</a:t>
            </a:r>
          </a:p>
          <a:p>
            <a:pPr lvl="2">
              <a:lnSpc>
                <a:spcPct val="120000"/>
              </a:lnSpc>
            </a:pPr>
            <a:r>
              <a:rPr lang="en-US" altLang="ja-JP" dirty="0"/>
              <a:t>Nucleus structure and rotation</a:t>
            </a:r>
          </a:p>
          <a:p>
            <a:pPr lvl="2">
              <a:lnSpc>
                <a:spcPct val="120000"/>
              </a:lnSpc>
            </a:pPr>
            <a:r>
              <a:rPr lang="en-US" altLang="ja-JP" dirty="0"/>
              <a:t>Optical thickness 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H</a:t>
            </a:r>
            <a:r>
              <a:rPr lang="en-US" altLang="ja-JP" baseline="-25000" dirty="0"/>
              <a:t>2</a:t>
            </a:r>
            <a:r>
              <a:rPr lang="en-US" altLang="ja-JP" dirty="0"/>
              <a:t>O production rate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Heliocentric distance dependence of various parameters.</a:t>
            </a:r>
          </a:p>
          <a:p>
            <a:pPr>
              <a:lnSpc>
                <a:spcPct val="120000"/>
              </a:lnSpc>
            </a:pPr>
            <a:endParaRPr lang="ja-JP" altLang="en-US" dirty="0"/>
          </a:p>
        </p:txBody>
      </p:sp>
      <p:sp>
        <p:nvSpPr>
          <p:cNvPr id="123" name="スライド番号プレースホルダー 1">
            <a:extLst>
              <a:ext uri="{FF2B5EF4-FFF2-40B4-BE49-F238E27FC236}">
                <a16:creationId xmlns:a16="http://schemas.microsoft.com/office/drawing/2014/main" id="{86C19C09-9DE0-4F2F-BB1A-0DFD713A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3411-3B81-4B24-8616-AC3B23710FE6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31" name="フリーフォーム: 図形 130">
            <a:extLst>
              <a:ext uri="{FF2B5EF4-FFF2-40B4-BE49-F238E27FC236}">
                <a16:creationId xmlns:a16="http://schemas.microsoft.com/office/drawing/2014/main" id="{08D5ADF8-C5B5-4A46-BF3B-4342DF24EFAB}"/>
              </a:ext>
            </a:extLst>
          </p:cNvPr>
          <p:cNvSpPr/>
          <p:nvPr/>
        </p:nvSpPr>
        <p:spPr>
          <a:xfrm rot="20510911">
            <a:off x="867760" y="5334291"/>
            <a:ext cx="1609085" cy="1325564"/>
          </a:xfrm>
          <a:custGeom>
            <a:avLst/>
            <a:gdLst>
              <a:gd name="connsiteX0" fmla="*/ 2234189 w 2234189"/>
              <a:gd name="connsiteY0" fmla="*/ 0 h 2761488"/>
              <a:gd name="connsiteX1" fmla="*/ 295661 w 2234189"/>
              <a:gd name="connsiteY1" fmla="*/ 1664208 h 2761488"/>
              <a:gd name="connsiteX2" fmla="*/ 39629 w 2234189"/>
              <a:gd name="connsiteY2" fmla="*/ 2761488 h 276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189" h="2761488">
                <a:moveTo>
                  <a:pt x="2234189" y="0"/>
                </a:moveTo>
                <a:cubicBezTo>
                  <a:pt x="1447805" y="601980"/>
                  <a:pt x="661421" y="1203960"/>
                  <a:pt x="295661" y="1664208"/>
                </a:cubicBezTo>
                <a:cubicBezTo>
                  <a:pt x="-70099" y="2124456"/>
                  <a:pt x="-15235" y="2442972"/>
                  <a:pt x="39629" y="27614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22D12F7B-C6F3-47CD-BB41-DBA9A029FEDD}"/>
              </a:ext>
            </a:extLst>
          </p:cNvPr>
          <p:cNvSpPr/>
          <p:nvPr/>
        </p:nvSpPr>
        <p:spPr>
          <a:xfrm>
            <a:off x="2408742" y="2894805"/>
            <a:ext cx="216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06B573B3-641D-41FD-929D-ACD4462B8ECE}"/>
              </a:ext>
            </a:extLst>
          </p:cNvPr>
          <p:cNvSpPr txBox="1"/>
          <p:nvPr/>
        </p:nvSpPr>
        <p:spPr>
          <a:xfrm>
            <a:off x="2757503" y="2373832"/>
            <a:ext cx="25592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 Black" panose="020B0A04020102020204" pitchFamily="34" charset="0"/>
              </a:rPr>
              <a:t>4</a:t>
            </a:r>
            <a:r>
              <a:rPr kumimoji="1" lang="en-US" altLang="ja-JP" sz="1100" dirty="0">
                <a:solidFill>
                  <a:schemeClr val="tx1"/>
                </a:solidFill>
                <a:latin typeface="Arial Black" panose="020B0A04020102020204" pitchFamily="34" charset="0"/>
                <a:ea typeface="Meiryo UI" panose="020B0604030504040204" pitchFamily="50" charset="-128"/>
              </a:rPr>
              <a:t>°</a:t>
            </a:r>
            <a:r>
              <a:rPr lang="en-US" altLang="ja-JP" sz="1100" dirty="0">
                <a:latin typeface="Arial Black" panose="020B0A04020102020204" pitchFamily="34" charset="0"/>
              </a:rPr>
              <a:t>=10</a:t>
            </a:r>
            <a:r>
              <a:rPr lang="en-US" altLang="ja-JP" sz="1100" baseline="30000" dirty="0">
                <a:latin typeface="Arial Black" panose="020B0A04020102020204" pitchFamily="34" charset="0"/>
              </a:rPr>
              <a:t>7</a:t>
            </a:r>
            <a:r>
              <a:rPr lang="en-US" altLang="ja-JP" sz="1100" dirty="0">
                <a:latin typeface="Arial Black" panose="020B0A04020102020204" pitchFamily="34" charset="0"/>
              </a:rPr>
              <a:t>km (from 1AU) 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A35C63F1-C5DE-4459-8977-4336EAA49F48}"/>
              </a:ext>
            </a:extLst>
          </p:cNvPr>
          <p:cNvSpPr txBox="1"/>
          <p:nvPr/>
        </p:nvSpPr>
        <p:spPr>
          <a:xfrm>
            <a:off x="2568432" y="5077601"/>
            <a:ext cx="18323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 Black" panose="020B0A04020102020204" pitchFamily="34" charset="0"/>
              </a:rPr>
              <a:t>FOV(256x256)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65EF2199-17E2-4D36-B747-2D4159586784}"/>
              </a:ext>
            </a:extLst>
          </p:cNvPr>
          <p:cNvSpPr/>
          <p:nvPr/>
        </p:nvSpPr>
        <p:spPr>
          <a:xfrm>
            <a:off x="2408742" y="2894805"/>
            <a:ext cx="2160000" cy="216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919153A1-DC4F-40CF-8827-4E38784A1899}"/>
              </a:ext>
            </a:extLst>
          </p:cNvPr>
          <p:cNvSpPr txBox="1"/>
          <p:nvPr/>
        </p:nvSpPr>
        <p:spPr>
          <a:xfrm>
            <a:off x="3558567" y="3005579"/>
            <a:ext cx="957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 Black" panose="020B0A04020102020204" pitchFamily="34" charset="0"/>
              </a:rPr>
              <a:t>coma</a:t>
            </a:r>
            <a:endParaRPr lang="ja-JP" altLang="en-US" sz="1100" dirty="0">
              <a:latin typeface="Arial Black" panose="020B0A04020102020204" pitchFamily="34" charset="0"/>
            </a:endParaRPr>
          </a:p>
        </p:txBody>
      </p:sp>
      <p:grpSp>
        <p:nvGrpSpPr>
          <p:cNvPr id="137" name="Group 15">
            <a:extLst>
              <a:ext uri="{FF2B5EF4-FFF2-40B4-BE49-F238E27FC236}">
                <a16:creationId xmlns:a16="http://schemas.microsoft.com/office/drawing/2014/main" id="{48EF62A3-9208-4A3D-A26C-C268708C2F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33562" y="3974805"/>
            <a:ext cx="55180" cy="45719"/>
            <a:chOff x="4344870" y="4429497"/>
            <a:chExt cx="2168236" cy="1717964"/>
          </a:xfrm>
        </p:grpSpPr>
        <p:sp>
          <p:nvSpPr>
            <p:cNvPr id="138" name="Freeform 9">
              <a:extLst>
                <a:ext uri="{FF2B5EF4-FFF2-40B4-BE49-F238E27FC236}">
                  <a16:creationId xmlns:a16="http://schemas.microsoft.com/office/drawing/2014/main" id="{143FD415-70A2-4B3C-8FEF-67CC033C852D}"/>
                </a:ext>
              </a:extLst>
            </p:cNvPr>
            <p:cNvSpPr/>
            <p:nvPr/>
          </p:nvSpPr>
          <p:spPr bwMode="auto">
            <a:xfrm>
              <a:off x="4515985" y="5263659"/>
              <a:ext cx="1487623" cy="884005"/>
            </a:xfrm>
            <a:custGeom>
              <a:avLst/>
              <a:gdLst>
                <a:gd name="connsiteX0" fmla="*/ 620413 w 1493249"/>
                <a:gd name="connsiteY0" fmla="*/ 190236 h 886426"/>
                <a:gd name="connsiteX1" fmla="*/ 620413 w 1493249"/>
                <a:gd name="connsiteY1" fmla="*/ 190236 h 886426"/>
                <a:gd name="connsiteX2" fmla="*/ 713931 w 1493249"/>
                <a:gd name="connsiteY2" fmla="*/ 179845 h 886426"/>
                <a:gd name="connsiteX3" fmla="*/ 755494 w 1493249"/>
                <a:gd name="connsiteY3" fmla="*/ 159063 h 886426"/>
                <a:gd name="connsiteX4" fmla="*/ 859403 w 1493249"/>
                <a:gd name="connsiteY4" fmla="*/ 86326 h 886426"/>
                <a:gd name="connsiteX5" fmla="*/ 911358 w 1493249"/>
                <a:gd name="connsiteY5" fmla="*/ 65545 h 886426"/>
                <a:gd name="connsiteX6" fmla="*/ 963313 w 1493249"/>
                <a:gd name="connsiteY6" fmla="*/ 23981 h 886426"/>
                <a:gd name="connsiteX7" fmla="*/ 1098394 w 1493249"/>
                <a:gd name="connsiteY7" fmla="*/ 23981 h 886426"/>
                <a:gd name="connsiteX8" fmla="*/ 1212694 w 1493249"/>
                <a:gd name="connsiteY8" fmla="*/ 55154 h 886426"/>
                <a:gd name="connsiteX9" fmla="*/ 1233476 w 1493249"/>
                <a:gd name="connsiteY9" fmla="*/ 86326 h 886426"/>
                <a:gd name="connsiteX10" fmla="*/ 1264649 w 1493249"/>
                <a:gd name="connsiteY10" fmla="*/ 179845 h 886426"/>
                <a:gd name="connsiteX11" fmla="*/ 1306213 w 1493249"/>
                <a:gd name="connsiteY11" fmla="*/ 242190 h 886426"/>
                <a:gd name="connsiteX12" fmla="*/ 1326994 w 1493249"/>
                <a:gd name="connsiteY12" fmla="*/ 273363 h 886426"/>
                <a:gd name="connsiteX13" fmla="*/ 1389340 w 1493249"/>
                <a:gd name="connsiteY13" fmla="*/ 314926 h 886426"/>
                <a:gd name="connsiteX14" fmla="*/ 1430903 w 1493249"/>
                <a:gd name="connsiteY14" fmla="*/ 335708 h 886426"/>
                <a:gd name="connsiteX15" fmla="*/ 1493249 w 1493249"/>
                <a:gd name="connsiteY15" fmla="*/ 408445 h 886426"/>
                <a:gd name="connsiteX16" fmla="*/ 1472467 w 1493249"/>
                <a:gd name="connsiteY16" fmla="*/ 470790 h 886426"/>
                <a:gd name="connsiteX17" fmla="*/ 1441294 w 1493249"/>
                <a:gd name="connsiteY17" fmla="*/ 533136 h 886426"/>
                <a:gd name="connsiteX18" fmla="*/ 1430903 w 1493249"/>
                <a:gd name="connsiteY18" fmla="*/ 595481 h 886426"/>
                <a:gd name="connsiteX19" fmla="*/ 1399731 w 1493249"/>
                <a:gd name="connsiteY19" fmla="*/ 605872 h 886426"/>
                <a:gd name="connsiteX20" fmla="*/ 1368558 w 1493249"/>
                <a:gd name="connsiteY20" fmla="*/ 626654 h 886426"/>
                <a:gd name="connsiteX21" fmla="*/ 1316603 w 1493249"/>
                <a:gd name="connsiteY21" fmla="*/ 678608 h 886426"/>
                <a:gd name="connsiteX22" fmla="*/ 1285431 w 1493249"/>
                <a:gd name="connsiteY22" fmla="*/ 709781 h 886426"/>
                <a:gd name="connsiteX23" fmla="*/ 1202303 w 1493249"/>
                <a:gd name="connsiteY23" fmla="*/ 740954 h 886426"/>
                <a:gd name="connsiteX24" fmla="*/ 1171131 w 1493249"/>
                <a:gd name="connsiteY24" fmla="*/ 761736 h 886426"/>
                <a:gd name="connsiteX25" fmla="*/ 1129567 w 1493249"/>
                <a:gd name="connsiteY25" fmla="*/ 772126 h 886426"/>
                <a:gd name="connsiteX26" fmla="*/ 1098394 w 1493249"/>
                <a:gd name="connsiteY26" fmla="*/ 782517 h 886426"/>
                <a:gd name="connsiteX27" fmla="*/ 973703 w 1493249"/>
                <a:gd name="connsiteY27" fmla="*/ 782517 h 886426"/>
                <a:gd name="connsiteX28" fmla="*/ 942531 w 1493249"/>
                <a:gd name="connsiteY28" fmla="*/ 813690 h 886426"/>
                <a:gd name="connsiteX29" fmla="*/ 880185 w 1493249"/>
                <a:gd name="connsiteY29" fmla="*/ 834472 h 886426"/>
                <a:gd name="connsiteX30" fmla="*/ 838622 w 1493249"/>
                <a:gd name="connsiteY30" fmla="*/ 844863 h 886426"/>
                <a:gd name="connsiteX31" fmla="*/ 807449 w 1493249"/>
                <a:gd name="connsiteY31" fmla="*/ 855254 h 886426"/>
                <a:gd name="connsiteX32" fmla="*/ 755494 w 1493249"/>
                <a:gd name="connsiteY32" fmla="*/ 865645 h 886426"/>
                <a:gd name="connsiteX33" fmla="*/ 724322 w 1493249"/>
                <a:gd name="connsiteY33" fmla="*/ 876036 h 886426"/>
                <a:gd name="connsiteX34" fmla="*/ 641194 w 1493249"/>
                <a:gd name="connsiteY34" fmla="*/ 886426 h 886426"/>
                <a:gd name="connsiteX35" fmla="*/ 568458 w 1493249"/>
                <a:gd name="connsiteY35" fmla="*/ 876036 h 886426"/>
                <a:gd name="connsiteX36" fmla="*/ 506113 w 1493249"/>
                <a:gd name="connsiteY36" fmla="*/ 834472 h 886426"/>
                <a:gd name="connsiteX37" fmla="*/ 433376 w 1493249"/>
                <a:gd name="connsiteY37" fmla="*/ 824081 h 886426"/>
                <a:gd name="connsiteX38" fmla="*/ 360640 w 1493249"/>
                <a:gd name="connsiteY38" fmla="*/ 803299 h 886426"/>
                <a:gd name="connsiteX39" fmla="*/ 329467 w 1493249"/>
                <a:gd name="connsiteY39" fmla="*/ 782517 h 886426"/>
                <a:gd name="connsiteX40" fmla="*/ 277513 w 1493249"/>
                <a:gd name="connsiteY40" fmla="*/ 730563 h 886426"/>
                <a:gd name="connsiteX41" fmla="*/ 235949 w 1493249"/>
                <a:gd name="connsiteY41" fmla="*/ 668217 h 886426"/>
                <a:gd name="connsiteX42" fmla="*/ 173603 w 1493249"/>
                <a:gd name="connsiteY42" fmla="*/ 626654 h 886426"/>
                <a:gd name="connsiteX43" fmla="*/ 152822 w 1493249"/>
                <a:gd name="connsiteY43" fmla="*/ 564308 h 886426"/>
                <a:gd name="connsiteX44" fmla="*/ 100867 w 1493249"/>
                <a:gd name="connsiteY44" fmla="*/ 470790 h 886426"/>
                <a:gd name="connsiteX45" fmla="*/ 69694 w 1493249"/>
                <a:gd name="connsiteY45" fmla="*/ 450008 h 886426"/>
                <a:gd name="connsiteX46" fmla="*/ 28131 w 1493249"/>
                <a:gd name="connsiteY46" fmla="*/ 387663 h 886426"/>
                <a:gd name="connsiteX47" fmla="*/ 7349 w 1493249"/>
                <a:gd name="connsiteY47" fmla="*/ 325317 h 886426"/>
                <a:gd name="connsiteX48" fmla="*/ 38522 w 1493249"/>
                <a:gd name="connsiteY48" fmla="*/ 252581 h 886426"/>
                <a:gd name="connsiteX49" fmla="*/ 48913 w 1493249"/>
                <a:gd name="connsiteY49" fmla="*/ 221408 h 886426"/>
                <a:gd name="connsiteX50" fmla="*/ 100867 w 1493249"/>
                <a:gd name="connsiteY50" fmla="*/ 159063 h 886426"/>
                <a:gd name="connsiteX51" fmla="*/ 142431 w 1493249"/>
                <a:gd name="connsiteY51" fmla="*/ 148672 h 886426"/>
                <a:gd name="connsiteX52" fmla="*/ 267122 w 1493249"/>
                <a:gd name="connsiteY52" fmla="*/ 86326 h 886426"/>
                <a:gd name="connsiteX53" fmla="*/ 298294 w 1493249"/>
                <a:gd name="connsiteY53" fmla="*/ 75936 h 886426"/>
                <a:gd name="connsiteX54" fmla="*/ 474940 w 1493249"/>
                <a:gd name="connsiteY54" fmla="*/ 96717 h 886426"/>
                <a:gd name="connsiteX55" fmla="*/ 516503 w 1493249"/>
                <a:gd name="connsiteY55" fmla="*/ 107108 h 886426"/>
                <a:gd name="connsiteX56" fmla="*/ 578849 w 1493249"/>
                <a:gd name="connsiteY56" fmla="*/ 127890 h 886426"/>
                <a:gd name="connsiteX57" fmla="*/ 620413 w 1493249"/>
                <a:gd name="connsiteY57" fmla="*/ 190236 h 88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93249" h="886426">
                  <a:moveTo>
                    <a:pt x="620413" y="190236"/>
                  </a:moveTo>
                  <a:lnTo>
                    <a:pt x="620413" y="190236"/>
                  </a:lnTo>
                  <a:cubicBezTo>
                    <a:pt x="651586" y="186772"/>
                    <a:pt x="683370" y="186898"/>
                    <a:pt x="713931" y="179845"/>
                  </a:cubicBezTo>
                  <a:cubicBezTo>
                    <a:pt x="729024" y="176362"/>
                    <a:pt x="742464" y="167439"/>
                    <a:pt x="755494" y="159063"/>
                  </a:cubicBezTo>
                  <a:cubicBezTo>
                    <a:pt x="791058" y="136200"/>
                    <a:pt x="824767" y="110572"/>
                    <a:pt x="859403" y="86326"/>
                  </a:cubicBezTo>
                  <a:cubicBezTo>
                    <a:pt x="874684" y="75630"/>
                    <a:pt x="894040" y="72472"/>
                    <a:pt x="911358" y="65545"/>
                  </a:cubicBezTo>
                  <a:cubicBezTo>
                    <a:pt x="928676" y="51690"/>
                    <a:pt x="944506" y="35736"/>
                    <a:pt x="963313" y="23981"/>
                  </a:cubicBezTo>
                  <a:cubicBezTo>
                    <a:pt x="1001683" y="0"/>
                    <a:pt x="1065661" y="20708"/>
                    <a:pt x="1098394" y="23981"/>
                  </a:cubicBezTo>
                  <a:cubicBezTo>
                    <a:pt x="1177495" y="50348"/>
                    <a:pt x="1139259" y="40467"/>
                    <a:pt x="1212694" y="55154"/>
                  </a:cubicBezTo>
                  <a:cubicBezTo>
                    <a:pt x="1219621" y="65545"/>
                    <a:pt x="1228404" y="74914"/>
                    <a:pt x="1233476" y="86326"/>
                  </a:cubicBezTo>
                  <a:lnTo>
                    <a:pt x="1264649" y="179845"/>
                  </a:lnTo>
                  <a:cubicBezTo>
                    <a:pt x="1272547" y="203540"/>
                    <a:pt x="1292359" y="221408"/>
                    <a:pt x="1306213" y="242190"/>
                  </a:cubicBezTo>
                  <a:cubicBezTo>
                    <a:pt x="1313140" y="252581"/>
                    <a:pt x="1316603" y="266436"/>
                    <a:pt x="1326994" y="273363"/>
                  </a:cubicBezTo>
                  <a:lnTo>
                    <a:pt x="1389340" y="314926"/>
                  </a:lnTo>
                  <a:cubicBezTo>
                    <a:pt x="1402228" y="323518"/>
                    <a:pt x="1418511" y="326414"/>
                    <a:pt x="1430903" y="335708"/>
                  </a:cubicBezTo>
                  <a:cubicBezTo>
                    <a:pt x="1464500" y="360906"/>
                    <a:pt x="1472305" y="377029"/>
                    <a:pt x="1493249" y="408445"/>
                  </a:cubicBezTo>
                  <a:cubicBezTo>
                    <a:pt x="1486322" y="429227"/>
                    <a:pt x="1484618" y="452563"/>
                    <a:pt x="1472467" y="470790"/>
                  </a:cubicBezTo>
                  <a:cubicBezTo>
                    <a:pt x="1453784" y="498814"/>
                    <a:pt x="1448464" y="500870"/>
                    <a:pt x="1441294" y="533136"/>
                  </a:cubicBezTo>
                  <a:cubicBezTo>
                    <a:pt x="1436724" y="553703"/>
                    <a:pt x="1441356" y="577189"/>
                    <a:pt x="1430903" y="595481"/>
                  </a:cubicBezTo>
                  <a:cubicBezTo>
                    <a:pt x="1425469" y="604991"/>
                    <a:pt x="1409527" y="600974"/>
                    <a:pt x="1399731" y="605872"/>
                  </a:cubicBezTo>
                  <a:cubicBezTo>
                    <a:pt x="1388561" y="611457"/>
                    <a:pt x="1378949" y="619727"/>
                    <a:pt x="1368558" y="626654"/>
                  </a:cubicBezTo>
                  <a:cubicBezTo>
                    <a:pt x="1330456" y="683805"/>
                    <a:pt x="1368560" y="635310"/>
                    <a:pt x="1316603" y="678608"/>
                  </a:cubicBezTo>
                  <a:cubicBezTo>
                    <a:pt x="1305314" y="688016"/>
                    <a:pt x="1297389" y="701240"/>
                    <a:pt x="1285431" y="709781"/>
                  </a:cubicBezTo>
                  <a:cubicBezTo>
                    <a:pt x="1256173" y="730680"/>
                    <a:pt x="1235772" y="732587"/>
                    <a:pt x="1202303" y="740954"/>
                  </a:cubicBezTo>
                  <a:cubicBezTo>
                    <a:pt x="1191912" y="747881"/>
                    <a:pt x="1182609" y="756817"/>
                    <a:pt x="1171131" y="761736"/>
                  </a:cubicBezTo>
                  <a:cubicBezTo>
                    <a:pt x="1158005" y="767361"/>
                    <a:pt x="1143299" y="768203"/>
                    <a:pt x="1129567" y="772126"/>
                  </a:cubicBezTo>
                  <a:cubicBezTo>
                    <a:pt x="1119035" y="775135"/>
                    <a:pt x="1108785" y="779053"/>
                    <a:pt x="1098394" y="782517"/>
                  </a:cubicBezTo>
                  <a:cubicBezTo>
                    <a:pt x="1053052" y="774960"/>
                    <a:pt x="1019045" y="762365"/>
                    <a:pt x="973703" y="782517"/>
                  </a:cubicBezTo>
                  <a:cubicBezTo>
                    <a:pt x="960275" y="788485"/>
                    <a:pt x="955377" y="806553"/>
                    <a:pt x="942531" y="813690"/>
                  </a:cubicBezTo>
                  <a:cubicBezTo>
                    <a:pt x="923382" y="824329"/>
                    <a:pt x="900967" y="827545"/>
                    <a:pt x="880185" y="834472"/>
                  </a:cubicBezTo>
                  <a:cubicBezTo>
                    <a:pt x="866637" y="838988"/>
                    <a:pt x="852353" y="840940"/>
                    <a:pt x="838622" y="844863"/>
                  </a:cubicBezTo>
                  <a:cubicBezTo>
                    <a:pt x="828090" y="847872"/>
                    <a:pt x="818075" y="852597"/>
                    <a:pt x="807449" y="855254"/>
                  </a:cubicBezTo>
                  <a:cubicBezTo>
                    <a:pt x="790315" y="859537"/>
                    <a:pt x="772628" y="861361"/>
                    <a:pt x="755494" y="865645"/>
                  </a:cubicBezTo>
                  <a:cubicBezTo>
                    <a:pt x="744868" y="868301"/>
                    <a:pt x="735098" y="874077"/>
                    <a:pt x="724322" y="876036"/>
                  </a:cubicBezTo>
                  <a:cubicBezTo>
                    <a:pt x="696847" y="881031"/>
                    <a:pt x="668903" y="882963"/>
                    <a:pt x="641194" y="886426"/>
                  </a:cubicBezTo>
                  <a:cubicBezTo>
                    <a:pt x="616949" y="882963"/>
                    <a:pt x="591317" y="884828"/>
                    <a:pt x="568458" y="876036"/>
                  </a:cubicBezTo>
                  <a:cubicBezTo>
                    <a:pt x="545146" y="867070"/>
                    <a:pt x="530839" y="838004"/>
                    <a:pt x="506113" y="834472"/>
                  </a:cubicBezTo>
                  <a:cubicBezTo>
                    <a:pt x="481867" y="831008"/>
                    <a:pt x="457473" y="828462"/>
                    <a:pt x="433376" y="824081"/>
                  </a:cubicBezTo>
                  <a:cubicBezTo>
                    <a:pt x="404674" y="818862"/>
                    <a:pt x="387347" y="812201"/>
                    <a:pt x="360640" y="803299"/>
                  </a:cubicBezTo>
                  <a:cubicBezTo>
                    <a:pt x="350249" y="796372"/>
                    <a:pt x="338298" y="791348"/>
                    <a:pt x="329467" y="782517"/>
                  </a:cubicBezTo>
                  <a:cubicBezTo>
                    <a:pt x="260191" y="713242"/>
                    <a:pt x="360642" y="785984"/>
                    <a:pt x="277513" y="730563"/>
                  </a:cubicBezTo>
                  <a:cubicBezTo>
                    <a:pt x="263658" y="709781"/>
                    <a:pt x="256731" y="682071"/>
                    <a:pt x="235949" y="668217"/>
                  </a:cubicBezTo>
                  <a:lnTo>
                    <a:pt x="173603" y="626654"/>
                  </a:lnTo>
                  <a:lnTo>
                    <a:pt x="152822" y="564308"/>
                  </a:lnTo>
                  <a:cubicBezTo>
                    <a:pt x="141994" y="531825"/>
                    <a:pt x="131490" y="491205"/>
                    <a:pt x="100867" y="470790"/>
                  </a:cubicBezTo>
                  <a:lnTo>
                    <a:pt x="69694" y="450008"/>
                  </a:lnTo>
                  <a:lnTo>
                    <a:pt x="28131" y="387663"/>
                  </a:lnTo>
                  <a:cubicBezTo>
                    <a:pt x="15980" y="369436"/>
                    <a:pt x="7349" y="325317"/>
                    <a:pt x="7349" y="325317"/>
                  </a:cubicBezTo>
                  <a:cubicBezTo>
                    <a:pt x="31719" y="252210"/>
                    <a:pt x="0" y="342466"/>
                    <a:pt x="38522" y="252581"/>
                  </a:cubicBezTo>
                  <a:cubicBezTo>
                    <a:pt x="42837" y="242514"/>
                    <a:pt x="44015" y="231205"/>
                    <a:pt x="48913" y="221408"/>
                  </a:cubicBezTo>
                  <a:cubicBezTo>
                    <a:pt x="57521" y="204192"/>
                    <a:pt x="84780" y="168255"/>
                    <a:pt x="100867" y="159063"/>
                  </a:cubicBezTo>
                  <a:cubicBezTo>
                    <a:pt x="113266" y="151978"/>
                    <a:pt x="128576" y="152136"/>
                    <a:pt x="142431" y="148672"/>
                  </a:cubicBezTo>
                  <a:cubicBezTo>
                    <a:pt x="223001" y="94958"/>
                    <a:pt x="181083" y="115005"/>
                    <a:pt x="267122" y="86326"/>
                  </a:cubicBezTo>
                  <a:lnTo>
                    <a:pt x="298294" y="75936"/>
                  </a:lnTo>
                  <a:cubicBezTo>
                    <a:pt x="530918" y="92550"/>
                    <a:pt x="380473" y="69726"/>
                    <a:pt x="474940" y="96717"/>
                  </a:cubicBezTo>
                  <a:cubicBezTo>
                    <a:pt x="488671" y="100640"/>
                    <a:pt x="502825" y="103004"/>
                    <a:pt x="516503" y="107108"/>
                  </a:cubicBezTo>
                  <a:cubicBezTo>
                    <a:pt x="537485" y="113403"/>
                    <a:pt x="578849" y="127890"/>
                    <a:pt x="578849" y="127890"/>
                  </a:cubicBezTo>
                  <a:cubicBezTo>
                    <a:pt x="615498" y="164539"/>
                    <a:pt x="613486" y="179845"/>
                    <a:pt x="620413" y="190236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cxnSp>
          <p:nvCxnSpPr>
            <p:cNvPr id="139" name="Straight Connector 7">
              <a:extLst>
                <a:ext uri="{FF2B5EF4-FFF2-40B4-BE49-F238E27FC236}">
                  <a16:creationId xmlns:a16="http://schemas.microsoft.com/office/drawing/2014/main" id="{63163F77-FB0F-4023-9700-089DEC02319B}"/>
                </a:ext>
              </a:extLst>
            </p:cNvPr>
            <p:cNvCxnSpPr>
              <a:cxnSpLocks noChangeShapeType="1"/>
              <a:stCxn id="138" idx="8"/>
            </p:cNvCxnSpPr>
            <p:nvPr/>
          </p:nvCxnSpPr>
          <p:spPr bwMode="auto">
            <a:xfrm flipV="1">
              <a:off x="5730324" y="4484915"/>
              <a:ext cx="706582" cy="83127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0" name="Straight Connector 8">
              <a:extLst>
                <a:ext uri="{FF2B5EF4-FFF2-40B4-BE49-F238E27FC236}">
                  <a16:creationId xmlns:a16="http://schemas.microsoft.com/office/drawing/2014/main" id="{8E616D08-2D12-480C-A281-93C64204019A}"/>
                </a:ext>
              </a:extLst>
            </p:cNvPr>
            <p:cNvCxnSpPr>
              <a:cxnSpLocks noChangeShapeType="1"/>
              <a:stCxn id="138" idx="8"/>
            </p:cNvCxnSpPr>
            <p:nvPr/>
          </p:nvCxnSpPr>
          <p:spPr bwMode="auto">
            <a:xfrm flipV="1">
              <a:off x="5730324" y="4429497"/>
              <a:ext cx="619991" cy="886692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Straight Connector 9">
              <a:extLst>
                <a:ext uri="{FF2B5EF4-FFF2-40B4-BE49-F238E27FC236}">
                  <a16:creationId xmlns:a16="http://schemas.microsoft.com/office/drawing/2014/main" id="{1D163027-74FF-47BB-BB48-131ABCE7022F}"/>
                </a:ext>
              </a:extLst>
            </p:cNvPr>
            <p:cNvCxnSpPr>
              <a:cxnSpLocks noChangeShapeType="1"/>
              <a:stCxn id="138" idx="8"/>
            </p:cNvCxnSpPr>
            <p:nvPr/>
          </p:nvCxnSpPr>
          <p:spPr bwMode="auto">
            <a:xfrm flipV="1">
              <a:off x="5730324" y="4561115"/>
              <a:ext cx="782782" cy="75507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Straight Connector 10">
              <a:extLst>
                <a:ext uri="{FF2B5EF4-FFF2-40B4-BE49-F238E27FC236}">
                  <a16:creationId xmlns:a16="http://schemas.microsoft.com/office/drawing/2014/main" id="{6605B9D3-292C-429D-A644-0AF10AD67E8E}"/>
                </a:ext>
              </a:extLst>
            </p:cNvPr>
            <p:cNvCxnSpPr>
              <a:cxnSpLocks noChangeShapeType="1"/>
              <a:endCxn id="138" idx="4"/>
            </p:cNvCxnSpPr>
            <p:nvPr/>
          </p:nvCxnSpPr>
          <p:spPr bwMode="auto">
            <a:xfrm>
              <a:off x="5034134" y="5149933"/>
              <a:ext cx="342899" cy="197428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Connector 11">
              <a:extLst>
                <a:ext uri="{FF2B5EF4-FFF2-40B4-BE49-F238E27FC236}">
                  <a16:creationId xmlns:a16="http://schemas.microsoft.com/office/drawing/2014/main" id="{34E27D52-E625-41CA-85B3-FDC8D0537D9E}"/>
                </a:ext>
              </a:extLst>
            </p:cNvPr>
            <p:cNvCxnSpPr>
              <a:cxnSpLocks noChangeShapeType="1"/>
              <a:endCxn id="138" idx="4"/>
            </p:cNvCxnSpPr>
            <p:nvPr/>
          </p:nvCxnSpPr>
          <p:spPr bwMode="auto">
            <a:xfrm>
              <a:off x="5096479" y="5118760"/>
              <a:ext cx="280554" cy="228601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" name="Straight Connector 12">
              <a:extLst>
                <a:ext uri="{FF2B5EF4-FFF2-40B4-BE49-F238E27FC236}">
                  <a16:creationId xmlns:a16="http://schemas.microsoft.com/office/drawing/2014/main" id="{BBE46063-8977-4BFA-A7DC-44772CF1A953}"/>
                </a:ext>
              </a:extLst>
            </p:cNvPr>
            <p:cNvCxnSpPr>
              <a:cxnSpLocks noChangeShapeType="1"/>
              <a:endCxn id="138" idx="4"/>
            </p:cNvCxnSpPr>
            <p:nvPr/>
          </p:nvCxnSpPr>
          <p:spPr bwMode="auto">
            <a:xfrm rot="16200000" flipH="1">
              <a:off x="5127654" y="5097982"/>
              <a:ext cx="280552" cy="218206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" name="Straight Connector 13">
              <a:extLst>
                <a:ext uri="{FF2B5EF4-FFF2-40B4-BE49-F238E27FC236}">
                  <a16:creationId xmlns:a16="http://schemas.microsoft.com/office/drawing/2014/main" id="{3B1684CA-B84A-4DF4-AFDC-C0FB0F324A1D}"/>
                </a:ext>
              </a:extLst>
            </p:cNvPr>
            <p:cNvCxnSpPr>
              <a:cxnSpLocks noChangeShapeType="1"/>
              <a:endCxn id="138" idx="44"/>
            </p:cNvCxnSpPr>
            <p:nvPr/>
          </p:nvCxnSpPr>
          <p:spPr bwMode="auto">
            <a:xfrm flipV="1">
              <a:off x="4344870" y="5731825"/>
              <a:ext cx="273627" cy="204354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Straight Connector 14">
              <a:extLst>
                <a:ext uri="{FF2B5EF4-FFF2-40B4-BE49-F238E27FC236}">
                  <a16:creationId xmlns:a16="http://schemas.microsoft.com/office/drawing/2014/main" id="{9AD8E297-D741-4DC8-A757-9C782E70A6D7}"/>
                </a:ext>
              </a:extLst>
            </p:cNvPr>
            <p:cNvCxnSpPr>
              <a:cxnSpLocks noChangeShapeType="1"/>
              <a:endCxn id="138" idx="44"/>
            </p:cNvCxnSpPr>
            <p:nvPr/>
          </p:nvCxnSpPr>
          <p:spPr bwMode="auto">
            <a:xfrm rot="5400000" flipH="1" flipV="1">
              <a:off x="4395094" y="5792439"/>
              <a:ext cx="284017" cy="162790"/>
            </a:xfrm>
            <a:prstGeom prst="line">
              <a:avLst/>
            </a:prstGeom>
            <a:noFill/>
            <a:ln w="12700" algn="ctr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24FE6E33-5C8B-4C0B-8D3A-8A84427774D2}"/>
              </a:ext>
            </a:extLst>
          </p:cNvPr>
          <p:cNvCxnSpPr>
            <a:cxnSpLocks/>
          </p:cNvCxnSpPr>
          <p:nvPr/>
        </p:nvCxnSpPr>
        <p:spPr>
          <a:xfrm flipV="1">
            <a:off x="1219902" y="2941243"/>
            <a:ext cx="1150920" cy="32357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124C455B-9CC1-4057-AE0A-51ECEDA89217}"/>
              </a:ext>
            </a:extLst>
          </p:cNvPr>
          <p:cNvCxnSpPr>
            <a:cxnSpLocks/>
          </p:cNvCxnSpPr>
          <p:nvPr/>
        </p:nvCxnSpPr>
        <p:spPr>
          <a:xfrm flipV="1">
            <a:off x="1170862" y="5100060"/>
            <a:ext cx="3381569" cy="105170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右中かっこ 148">
            <a:extLst>
              <a:ext uri="{FF2B5EF4-FFF2-40B4-BE49-F238E27FC236}">
                <a16:creationId xmlns:a16="http://schemas.microsoft.com/office/drawing/2014/main" id="{6251577E-7A10-406B-99F2-C1D773094DA0}"/>
              </a:ext>
            </a:extLst>
          </p:cNvPr>
          <p:cNvSpPr/>
          <p:nvPr/>
        </p:nvSpPr>
        <p:spPr>
          <a:xfrm rot="16200000">
            <a:off x="3367692" y="1665449"/>
            <a:ext cx="212625" cy="215685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A03222D1-88FE-424A-8E73-4A9E39424C24}"/>
              </a:ext>
            </a:extLst>
          </p:cNvPr>
          <p:cNvSpPr txBox="1"/>
          <p:nvPr/>
        </p:nvSpPr>
        <p:spPr>
          <a:xfrm>
            <a:off x="4009763" y="5281201"/>
            <a:ext cx="128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latin typeface="Arial Black" panose="020B0A04020102020204" pitchFamily="34" charset="0"/>
              </a:rPr>
              <a:t>130kB/image</a:t>
            </a:r>
            <a:endParaRPr kumimoji="1" lang="ja-JP" altLang="en-US" sz="1100" b="1" dirty="0">
              <a:latin typeface="Arial Black" panose="020B0A04020102020204" pitchFamily="34" charset="0"/>
            </a:endParaRPr>
          </a:p>
        </p:txBody>
      </p:sp>
      <p:pic>
        <p:nvPicPr>
          <p:cNvPr id="151" name="コンテンツ プレースホルダー 8">
            <a:extLst>
              <a:ext uri="{FF2B5EF4-FFF2-40B4-BE49-F238E27FC236}">
                <a16:creationId xmlns:a16="http://schemas.microsoft.com/office/drawing/2014/main" id="{A52BC959-6309-40E8-B18F-CBA3BA3F3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9" t="21935" r="23571" b="16973"/>
          <a:stretch/>
        </p:blipFill>
        <p:spPr>
          <a:xfrm rot="9294582">
            <a:off x="928852" y="6116694"/>
            <a:ext cx="403586" cy="316834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22079420-0A9E-4835-99C5-B9DB7DFEE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6196">
            <a:off x="679016" y="5762674"/>
            <a:ext cx="686552" cy="6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13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P-B"/>
        <a:ea typeface="UD デジタル 教科書体 NP-B"/>
        <a:cs typeface=""/>
      </a:majorFont>
      <a:minorFont>
        <a:latin typeface="UD デジタル 教科書体 NP-B"/>
        <a:ea typeface="UD デジタル 教科書体 NP-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1B81324D7964AAFA34923D28C8BC2" ma:contentTypeVersion="13" ma:contentTypeDescription="Create a new document." ma:contentTypeScope="" ma:versionID="6279d66dd28031851686b06369ee6bbc">
  <xsd:schema xmlns:xsd="http://www.w3.org/2001/XMLSchema" xmlns:xs="http://www.w3.org/2001/XMLSchema" xmlns:p="http://schemas.microsoft.com/office/2006/metadata/properties" xmlns:ns2="e712a068-acad-45cc-952b-68f01c4413e1" xmlns:ns3="d6f90d76-7991-4747-9b8a-1348c6ed9135" targetNamespace="http://schemas.microsoft.com/office/2006/metadata/properties" ma:root="true" ma:fieldsID="dada8c049aa3640aad863ac160d47004" ns2:_="" ns3:_="">
    <xsd:import namespace="e712a068-acad-45cc-952b-68f01c4413e1"/>
    <xsd:import namespace="d6f90d76-7991-4747-9b8a-1348c6ed9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2a068-acad-45cc-952b-68f01c441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90d76-7991-4747-9b8a-1348c6ed9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CD7F0F-523B-42AA-B31D-0BFA7D38214D}"/>
</file>

<file path=customXml/itemProps2.xml><?xml version="1.0" encoding="utf-8"?>
<ds:datastoreItem xmlns:ds="http://schemas.openxmlformats.org/officeDocument/2006/customXml" ds:itemID="{9FC022C4-3910-4129-B249-9FB9588E8530}"/>
</file>

<file path=customXml/itemProps3.xml><?xml version="1.0" encoding="utf-8"?>
<ds:datastoreItem xmlns:ds="http://schemas.openxmlformats.org/officeDocument/2006/customXml" ds:itemID="{8356EE0B-20DA-4D45-B762-894024E7CCCC}"/>
</file>

<file path=docProps/app.xml><?xml version="1.0" encoding="utf-8"?>
<Properties xmlns="http://schemas.openxmlformats.org/officeDocument/2006/extended-properties" xmlns:vt="http://schemas.openxmlformats.org/officeDocument/2006/docPropsVTypes">
  <TotalTime>9121</TotalTime>
  <Words>1143</Words>
  <Application>Microsoft Office PowerPoint</Application>
  <PresentationFormat>ワイド画面</PresentationFormat>
  <Paragraphs>290</Paragraphs>
  <Slides>12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デジタル 教科書体 NP-B</vt:lpstr>
      <vt:lpstr>Arial</vt:lpstr>
      <vt:lpstr>Arial Black</vt:lpstr>
      <vt:lpstr>Calibri</vt:lpstr>
      <vt:lpstr>Wingdings</vt:lpstr>
      <vt:lpstr>Office テーマ</vt:lpstr>
      <vt:lpstr>Hydrogen Lyman-alpha Imager (HI)</vt:lpstr>
      <vt:lpstr>Block diagram and specifications</vt:lpstr>
      <vt:lpstr>Block diagram and specifications</vt:lpstr>
      <vt:lpstr>Optics (Al+MgF2 Mirror) and Bandpass filter</vt:lpstr>
      <vt:lpstr>Photon detector (Image Intensifier + FOP +CMOS)</vt:lpstr>
      <vt:lpstr>Ly-alpha brightness?</vt:lpstr>
      <vt:lpstr>Absorption filter</vt:lpstr>
      <vt:lpstr>Observation scenarios</vt:lpstr>
      <vt:lpstr>Imaging mode (cruising)</vt:lpstr>
      <vt:lpstr>Light-curve (photon counting) mode</vt:lpstr>
      <vt:lpstr>Development status (BBM activities)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Kazuo Yoshioka</dc:creator>
  <cp:lastModifiedBy>吉岡　和夫</cp:lastModifiedBy>
  <cp:revision>402</cp:revision>
  <dcterms:created xsi:type="dcterms:W3CDTF">2018-02-26T09:10:01Z</dcterms:created>
  <dcterms:modified xsi:type="dcterms:W3CDTF">2022-07-08T08:00:46Z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0x0101009851B81324D7964AAFA34923D28C8BC2</vt:lpwstr>
  </property>
</Properties>
</file>