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4"/>
  </p:sldMasterIdLst>
  <p:notesMasterIdLst>
    <p:notesMasterId r:id="rId19"/>
  </p:notesMasterIdLst>
  <p:sldIdLst>
    <p:sldId id="256" r:id="rId5"/>
    <p:sldId id="1099" r:id="rId6"/>
    <p:sldId id="1098" r:id="rId7"/>
    <p:sldId id="1097" r:id="rId8"/>
    <p:sldId id="1096" r:id="rId9"/>
    <p:sldId id="1072" r:id="rId10"/>
    <p:sldId id="1057" r:id="rId11"/>
    <p:sldId id="1106" r:id="rId12"/>
    <p:sldId id="1107" r:id="rId13"/>
    <p:sldId id="1108" r:id="rId14"/>
    <p:sldId id="1102" r:id="rId15"/>
    <p:sldId id="1077" r:id="rId16"/>
    <p:sldId id="1104" r:id="rId17"/>
    <p:sldId id="110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1829F7-6630-B40A-5880-8DB8BBCFDF5A}" v="173" dt="2021-10-07T22:37:45.404"/>
    <p1510:client id="{13B710C8-6932-4157-98E0-82D3EBDF78D8}" vWet="4" dt="2022-03-02T07:27:33.237"/>
    <p1510:client id="{17F0E644-F8B6-B8C3-B2A2-A5AEB351434D}" v="18" vWet="19" dt="2021-02-10T18:22:23.307"/>
    <p1510:client id="{1D4222A1-57BC-E87A-AABC-C90527E51247}" v="4" dt="2022-01-18T13:23:36.732"/>
    <p1510:client id="{1F293D36-D348-EA89-0DB5-71E37705ADA3}" v="1797" dt="2022-07-06T23:22:56.466"/>
    <p1510:client id="{3884A420-16BF-2687-ACB2-D4817A97238B}" v="17" dt="2022-03-01T15:17:23.658"/>
    <p1510:client id="{3CDF72FE-B253-68C0-F3A9-9B59A28BF451}" v="2" dt="2021-10-07T13:31:17.389"/>
    <p1510:client id="{401A57F1-C243-49DC-D825-823312CE0184}" v="93" dt="2022-07-07T09:27:18.706"/>
    <p1510:client id="{6399E3B0-2562-DF93-505F-30BE55BA2888}" v="45" dt="2022-07-06T23:46:25.936"/>
    <p1510:client id="{648DD0A7-703C-FED4-8273-6B3940E441ED}" v="381" dt="2021-10-06T23:20:03.543"/>
    <p1510:client id="{68D0CCCD-FA87-D6A7-4AC1-CEC0F677FA6E}" v="6" dt="2021-10-07T17:10:10.460"/>
    <p1510:client id="{717567B1-33A6-32A6-819D-8CF6E52ADA33}" v="155" dt="2021-10-27T07:46:21.716"/>
    <p1510:client id="{74A84527-1401-4CD4-8EF5-1A356EAF885E}" v="554" dt="2021-02-10T14:09:15.545"/>
    <p1510:client id="{74BBFA36-A46D-6158-77D7-96E00C8B5E8B}" v="621" dt="2022-07-06T07:18:52.513"/>
    <p1510:client id="{845FBC62-19B2-216B-D7DB-5431C2EC3EF9}" v="93" dt="2021-10-07T16:33:29.596"/>
    <p1510:client id="{98DF1B48-9D8C-46DF-B722-A66CD5F0B92A}" v="106" dt="2022-07-05T13:13:04.915"/>
    <p1510:client id="{9AB2CBE1-E81A-4F86-A5CF-AD60D09CC410}" v="408" dt="2021-10-08T07:19:29.230"/>
    <p1510:client id="{A29C47D0-DA84-4FBE-A2BB-2B7C0270A37B}" v="1012" dt="2021-10-07T17:05:00.751"/>
    <p1510:client id="{A903DA00-55C8-AAF6-6E66-63E8A2333B83}" v="20" dt="2021-10-08T07:19:24.918"/>
    <p1510:client id="{AC6750AC-9468-DFA9-4D71-B4A35D7A10ED}" v="12" dt="2022-03-02T07:27:57.433"/>
    <p1510:client id="{AE950518-CC60-B94C-BB60-543D63F2C66F}" v="2405" dt="2021-02-11T11:48:37.984"/>
    <p1510:client id="{AFED177D-64D9-75B7-A12B-F9C30A3315A7}" v="737" dt="2021-02-11T10:50:20.886"/>
    <p1510:client id="{B1EDBC9A-8700-5627-6159-9EC9F427518B}" v="210" dt="2021-10-06T20:50:29.340"/>
    <p1510:client id="{E389EFD1-D022-148E-7241-00716E0DC898}" v="4214" dt="2021-10-07T21:41:27.903"/>
    <p1510:client id="{E6A218C3-6112-BAC4-E752-F9A36090D5E6}" v="6" vWet="7" dt="2021-02-10T18:21:26.818"/>
    <p1510:client id="{F95141FA-C9E9-4D09-A011-E428182F65DD}" v="14" dt="2021-02-10T16:37:48.4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789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nia Da Deppo" userId="S::vania.dadeppo@cnr.it::e7110561-ce32-4e1b-9dcc-9b20324f32a2" providerId="AD" clId="Web-{401A57F1-C243-49DC-D825-823312CE0184}"/>
    <pc:docChg chg="modSld">
      <pc:chgData name="Vania Da Deppo" userId="S::vania.dadeppo@cnr.it::e7110561-ce32-4e1b-9dcc-9b20324f32a2" providerId="AD" clId="Web-{401A57F1-C243-49DC-D825-823312CE0184}" dt="2022-07-07T09:27:16.143" v="43" actId="20577"/>
      <pc:docMkLst>
        <pc:docMk/>
      </pc:docMkLst>
      <pc:sldChg chg="modSp">
        <pc:chgData name="Vania Da Deppo" userId="S::vania.dadeppo@cnr.it::e7110561-ce32-4e1b-9dcc-9b20324f32a2" providerId="AD" clId="Web-{401A57F1-C243-49DC-D825-823312CE0184}" dt="2022-07-07T09:27:16.143" v="43" actId="20577"/>
        <pc:sldMkLst>
          <pc:docMk/>
          <pc:sldMk cId="3389950861" sldId="1072"/>
        </pc:sldMkLst>
        <pc:spChg chg="mod">
          <ac:chgData name="Vania Da Deppo" userId="S::vania.dadeppo@cnr.it::e7110561-ce32-4e1b-9dcc-9b20324f32a2" providerId="AD" clId="Web-{401A57F1-C243-49DC-D825-823312CE0184}" dt="2022-07-07T09:27:16.143" v="43" actId="20577"/>
          <ac:spMkLst>
            <pc:docMk/>
            <pc:sldMk cId="3389950861" sldId="1072"/>
            <ac:spMk id="4" creationId="{DA01E5F2-8356-446F-AF44-1AD7058D2E60}"/>
          </ac:spMkLst>
        </pc:spChg>
      </pc:sldChg>
      <pc:sldChg chg="modSp">
        <pc:chgData name="Vania Da Deppo" userId="S::vania.dadeppo@cnr.it::e7110561-ce32-4e1b-9dcc-9b20324f32a2" providerId="AD" clId="Web-{401A57F1-C243-49DC-D825-823312CE0184}" dt="2022-07-07T09:26:35.455" v="40" actId="20577"/>
        <pc:sldMkLst>
          <pc:docMk/>
          <pc:sldMk cId="1686831032" sldId="1096"/>
        </pc:sldMkLst>
        <pc:spChg chg="mod">
          <ac:chgData name="Vania Da Deppo" userId="S::vania.dadeppo@cnr.it::e7110561-ce32-4e1b-9dcc-9b20324f32a2" providerId="AD" clId="Web-{401A57F1-C243-49DC-D825-823312CE0184}" dt="2022-07-07T09:26:35.455" v="40" actId="20577"/>
          <ac:spMkLst>
            <pc:docMk/>
            <pc:sldMk cId="1686831032" sldId="1096"/>
            <ac:spMk id="5" creationId="{00000000-0000-0000-0000-000000000000}"/>
          </ac:spMkLst>
        </pc:spChg>
      </pc:sldChg>
      <pc:sldChg chg="modSp">
        <pc:chgData name="Vania Da Deppo" userId="S::vania.dadeppo@cnr.it::e7110561-ce32-4e1b-9dcc-9b20324f32a2" providerId="AD" clId="Web-{401A57F1-C243-49DC-D825-823312CE0184}" dt="2022-07-07T09:25:29.766" v="4" actId="20577"/>
        <pc:sldMkLst>
          <pc:docMk/>
          <pc:sldMk cId="2084679504" sldId="1099"/>
        </pc:sldMkLst>
        <pc:spChg chg="mod">
          <ac:chgData name="Vania Da Deppo" userId="S::vania.dadeppo@cnr.it::e7110561-ce32-4e1b-9dcc-9b20324f32a2" providerId="AD" clId="Web-{401A57F1-C243-49DC-D825-823312CE0184}" dt="2022-07-07T09:25:29.766" v="4" actId="20577"/>
          <ac:spMkLst>
            <pc:docMk/>
            <pc:sldMk cId="2084679504" sldId="1099"/>
            <ac:spMk id="3" creationId="{55E3E3E7-3428-D547-E5DA-C2D0554F31B7}"/>
          </ac:spMkLst>
        </pc:spChg>
      </pc:sldChg>
    </pc:docChg>
  </pc:docChgLst>
  <pc:docChgLst>
    <pc:chgData name="Vania Da Deppo" userId="S::vania.dadeppo@cnr.it::e7110561-ce32-4e1b-9dcc-9b20324f32a2" providerId="AD" clId="Web-{1F293D36-D348-EA89-0DB5-71E37705ADA3}"/>
    <pc:docChg chg="addSld delSld modSld sldOrd">
      <pc:chgData name="Vania Da Deppo" userId="S::vania.dadeppo@cnr.it::e7110561-ce32-4e1b-9dcc-9b20324f32a2" providerId="AD" clId="Web-{1F293D36-D348-EA89-0DB5-71E37705ADA3}" dt="2022-07-06T23:22:56.466" v="938" actId="1076"/>
      <pc:docMkLst>
        <pc:docMk/>
      </pc:docMkLst>
      <pc:sldChg chg="del">
        <pc:chgData name="Vania Da Deppo" userId="S::vania.dadeppo@cnr.it::e7110561-ce32-4e1b-9dcc-9b20324f32a2" providerId="AD" clId="Web-{1F293D36-D348-EA89-0DB5-71E37705ADA3}" dt="2022-07-06T23:20:13.469" v="935"/>
        <pc:sldMkLst>
          <pc:docMk/>
          <pc:sldMk cId="3734234719" sldId="1075"/>
        </pc:sldMkLst>
      </pc:sldChg>
      <pc:sldChg chg="delSp modSp ord">
        <pc:chgData name="Vania Da Deppo" userId="S::vania.dadeppo@cnr.it::e7110561-ce32-4e1b-9dcc-9b20324f32a2" providerId="AD" clId="Web-{1F293D36-D348-EA89-0DB5-71E37705ADA3}" dt="2022-07-06T23:18:38.759" v="932" actId="1076"/>
        <pc:sldMkLst>
          <pc:docMk/>
          <pc:sldMk cId="4148114380" sldId="1077"/>
        </pc:sldMkLst>
        <pc:spChg chg="mod">
          <ac:chgData name="Vania Da Deppo" userId="S::vania.dadeppo@cnr.it::e7110561-ce32-4e1b-9dcc-9b20324f32a2" providerId="AD" clId="Web-{1F293D36-D348-EA89-0DB5-71E37705ADA3}" dt="2022-07-06T23:18:38.759" v="932" actId="1076"/>
          <ac:spMkLst>
            <pc:docMk/>
            <pc:sldMk cId="4148114380" sldId="1077"/>
            <ac:spMk id="3" creationId="{8F8A7BF7-9B8B-499C-9AB1-F29524F31811}"/>
          </ac:spMkLst>
        </pc:spChg>
        <pc:spChg chg="del">
          <ac:chgData name="Vania Da Deppo" userId="S::vania.dadeppo@cnr.it::e7110561-ce32-4e1b-9dcc-9b20324f32a2" providerId="AD" clId="Web-{1F293D36-D348-EA89-0DB5-71E37705ADA3}" dt="2022-07-06T23:18:27.289" v="930"/>
          <ac:spMkLst>
            <pc:docMk/>
            <pc:sldMk cId="4148114380" sldId="1077"/>
            <ac:spMk id="6" creationId="{00000000-0000-0000-0000-000000000000}"/>
          </ac:spMkLst>
        </pc:spChg>
        <pc:spChg chg="del">
          <ac:chgData name="Vania Da Deppo" userId="S::vania.dadeppo@cnr.it::e7110561-ce32-4e1b-9dcc-9b20324f32a2" providerId="AD" clId="Web-{1F293D36-D348-EA89-0DB5-71E37705ADA3}" dt="2022-07-06T23:18:21.914" v="929"/>
          <ac:spMkLst>
            <pc:docMk/>
            <pc:sldMk cId="4148114380" sldId="1077"/>
            <ac:spMk id="7" creationId="{00000000-0000-0000-0000-000000000000}"/>
          </ac:spMkLst>
        </pc:spChg>
        <pc:picChg chg="del">
          <ac:chgData name="Vania Da Deppo" userId="S::vania.dadeppo@cnr.it::e7110561-ce32-4e1b-9dcc-9b20324f32a2" providerId="AD" clId="Web-{1F293D36-D348-EA89-0DB5-71E37705ADA3}" dt="2022-07-06T23:18:29.180" v="931"/>
          <ac:picMkLst>
            <pc:docMk/>
            <pc:sldMk cId="4148114380" sldId="1077"/>
            <ac:picMk id="5" creationId="{830E86D5-479E-40D7-B68D-F91E51036BD9}"/>
          </ac:picMkLst>
        </pc:picChg>
      </pc:sldChg>
      <pc:sldChg chg="modSp">
        <pc:chgData name="Vania Da Deppo" userId="S::vania.dadeppo@cnr.it::e7110561-ce32-4e1b-9dcc-9b20324f32a2" providerId="AD" clId="Web-{1F293D36-D348-EA89-0DB5-71E37705ADA3}" dt="2022-07-06T22:20:40.831" v="13" actId="1076"/>
        <pc:sldMkLst>
          <pc:docMk/>
          <pc:sldMk cId="2084679504" sldId="1099"/>
        </pc:sldMkLst>
        <pc:spChg chg="mod">
          <ac:chgData name="Vania Da Deppo" userId="S::vania.dadeppo@cnr.it::e7110561-ce32-4e1b-9dcc-9b20324f32a2" providerId="AD" clId="Web-{1F293D36-D348-EA89-0DB5-71E37705ADA3}" dt="2022-07-06T22:20:29.486" v="12" actId="20577"/>
          <ac:spMkLst>
            <pc:docMk/>
            <pc:sldMk cId="2084679504" sldId="1099"/>
            <ac:spMk id="3" creationId="{55E3E3E7-3428-D547-E5DA-C2D0554F31B7}"/>
          </ac:spMkLst>
        </pc:spChg>
        <pc:spChg chg="mod">
          <ac:chgData name="Vania Da Deppo" userId="S::vania.dadeppo@cnr.it::e7110561-ce32-4e1b-9dcc-9b20324f32a2" providerId="AD" clId="Web-{1F293D36-D348-EA89-0DB5-71E37705ADA3}" dt="2022-07-06T22:20:40.831" v="13" actId="1076"/>
          <ac:spMkLst>
            <pc:docMk/>
            <pc:sldMk cId="2084679504" sldId="1099"/>
            <ac:spMk id="4" creationId="{76D8322E-2C43-F161-1CCA-1EED555C04FF}"/>
          </ac:spMkLst>
        </pc:spChg>
      </pc:sldChg>
      <pc:sldChg chg="addSp modSp">
        <pc:chgData name="Vania Da Deppo" userId="S::vania.dadeppo@cnr.it::e7110561-ce32-4e1b-9dcc-9b20324f32a2" providerId="AD" clId="Web-{1F293D36-D348-EA89-0DB5-71E37705ADA3}" dt="2022-07-06T23:18:15.773" v="928" actId="20577"/>
        <pc:sldMkLst>
          <pc:docMk/>
          <pc:sldMk cId="2717947458" sldId="1102"/>
        </pc:sldMkLst>
        <pc:spChg chg="mod">
          <ac:chgData name="Vania Da Deppo" userId="S::vania.dadeppo@cnr.it::e7110561-ce32-4e1b-9dcc-9b20324f32a2" providerId="AD" clId="Web-{1F293D36-D348-EA89-0DB5-71E37705ADA3}" dt="2022-07-06T22:42:33.314" v="324" actId="20577"/>
          <ac:spMkLst>
            <pc:docMk/>
            <pc:sldMk cId="2717947458" sldId="1102"/>
            <ac:spMk id="2" creationId="{B3D6997C-1836-4C20-AE74-8C1E543C24CC}"/>
          </ac:spMkLst>
        </pc:spChg>
        <pc:spChg chg="mod">
          <ac:chgData name="Vania Da Deppo" userId="S::vania.dadeppo@cnr.it::e7110561-ce32-4e1b-9dcc-9b20324f32a2" providerId="AD" clId="Web-{1F293D36-D348-EA89-0DB5-71E37705ADA3}" dt="2022-07-06T23:18:15.773" v="928" actId="20577"/>
          <ac:spMkLst>
            <pc:docMk/>
            <pc:sldMk cId="2717947458" sldId="1102"/>
            <ac:spMk id="3" creationId="{00000000-0000-0000-0000-000000000000}"/>
          </ac:spMkLst>
        </pc:spChg>
        <pc:spChg chg="mod">
          <ac:chgData name="Vania Da Deppo" userId="S::vania.dadeppo@cnr.it::e7110561-ce32-4e1b-9dcc-9b20324f32a2" providerId="AD" clId="Web-{1F293D36-D348-EA89-0DB5-71E37705ADA3}" dt="2022-07-06T22:49:41.415" v="671" actId="20577"/>
          <ac:spMkLst>
            <pc:docMk/>
            <pc:sldMk cId="2717947458" sldId="1102"/>
            <ac:spMk id="4" creationId="{00000000-0000-0000-0000-000000000000}"/>
          </ac:spMkLst>
        </pc:spChg>
        <pc:spChg chg="add mod">
          <ac:chgData name="Vania Da Deppo" userId="S::vania.dadeppo@cnr.it::e7110561-ce32-4e1b-9dcc-9b20324f32a2" providerId="AD" clId="Web-{1F293D36-D348-EA89-0DB5-71E37705ADA3}" dt="2022-07-06T22:39:33.201" v="208" actId="20577"/>
          <ac:spMkLst>
            <pc:docMk/>
            <pc:sldMk cId="2717947458" sldId="1102"/>
            <ac:spMk id="6" creationId="{7F1C6036-3997-3237-F4C7-7AB65D1534F5}"/>
          </ac:spMkLst>
        </pc:spChg>
        <pc:spChg chg="add mod">
          <ac:chgData name="Vania Da Deppo" userId="S::vania.dadeppo@cnr.it::e7110561-ce32-4e1b-9dcc-9b20324f32a2" providerId="AD" clId="Web-{1F293D36-D348-EA89-0DB5-71E37705ADA3}" dt="2022-07-06T22:42:13.545" v="316" actId="20577"/>
          <ac:spMkLst>
            <pc:docMk/>
            <pc:sldMk cId="2717947458" sldId="1102"/>
            <ac:spMk id="7" creationId="{8A955F78-6116-1E27-283A-5F7ABD03DEBE}"/>
          </ac:spMkLst>
        </pc:spChg>
      </pc:sldChg>
      <pc:sldChg chg="addSp delSp modSp add replId">
        <pc:chgData name="Vania Da Deppo" userId="S::vania.dadeppo@cnr.it::e7110561-ce32-4e1b-9dcc-9b20324f32a2" providerId="AD" clId="Web-{1F293D36-D348-EA89-0DB5-71E37705ADA3}" dt="2022-07-06T23:16:17.733" v="849" actId="20577"/>
        <pc:sldMkLst>
          <pc:docMk/>
          <pc:sldMk cId="30205050" sldId="1104"/>
        </pc:sldMkLst>
        <pc:spChg chg="del">
          <ac:chgData name="Vania Da Deppo" userId="S::vania.dadeppo@cnr.it::e7110561-ce32-4e1b-9dcc-9b20324f32a2" providerId="AD" clId="Web-{1F293D36-D348-EA89-0DB5-71E37705ADA3}" dt="2022-07-06T22:50:35.012" v="688"/>
          <ac:spMkLst>
            <pc:docMk/>
            <pc:sldMk cId="30205050" sldId="1104"/>
            <ac:spMk id="3" creationId="{8F8A7BF7-9B8B-499C-9AB1-F29524F31811}"/>
          </ac:spMkLst>
        </pc:spChg>
        <pc:spChg chg="mod">
          <ac:chgData name="Vania Da Deppo" userId="S::vania.dadeppo@cnr.it::e7110561-ce32-4e1b-9dcc-9b20324f32a2" providerId="AD" clId="Web-{1F293D36-D348-EA89-0DB5-71E37705ADA3}" dt="2022-07-06T22:50:27.559" v="686" actId="20577"/>
          <ac:spMkLst>
            <pc:docMk/>
            <pc:sldMk cId="30205050" sldId="1104"/>
            <ac:spMk id="4" creationId="{B3D6997C-1836-4C20-AE74-8C1E543C24CC}"/>
          </ac:spMkLst>
        </pc:spChg>
        <pc:spChg chg="del">
          <ac:chgData name="Vania Da Deppo" userId="S::vania.dadeppo@cnr.it::e7110561-ce32-4e1b-9dcc-9b20324f32a2" providerId="AD" clId="Web-{1F293D36-D348-EA89-0DB5-71E37705ADA3}" dt="2022-07-06T22:51:59.956" v="692"/>
          <ac:spMkLst>
            <pc:docMk/>
            <pc:sldMk cId="30205050" sldId="1104"/>
            <ac:spMk id="6" creationId="{00000000-0000-0000-0000-000000000000}"/>
          </ac:spMkLst>
        </pc:spChg>
        <pc:spChg chg="del">
          <ac:chgData name="Vania Da Deppo" userId="S::vania.dadeppo@cnr.it::e7110561-ce32-4e1b-9dcc-9b20324f32a2" providerId="AD" clId="Web-{1F293D36-D348-EA89-0DB5-71E37705ADA3}" dt="2022-07-06T22:51:56.753" v="691"/>
          <ac:spMkLst>
            <pc:docMk/>
            <pc:sldMk cId="30205050" sldId="1104"/>
            <ac:spMk id="7" creationId="{00000000-0000-0000-0000-000000000000}"/>
          </ac:spMkLst>
        </pc:spChg>
        <pc:spChg chg="add mod">
          <ac:chgData name="Vania Da Deppo" userId="S::vania.dadeppo@cnr.it::e7110561-ce32-4e1b-9dcc-9b20324f32a2" providerId="AD" clId="Web-{1F293D36-D348-EA89-0DB5-71E37705ADA3}" dt="2022-07-06T23:16:17.733" v="849" actId="20577"/>
          <ac:spMkLst>
            <pc:docMk/>
            <pc:sldMk cId="30205050" sldId="1104"/>
            <ac:spMk id="9" creationId="{E13E1182-4A87-59D4-D6ED-768172529E3C}"/>
          </ac:spMkLst>
        </pc:spChg>
        <pc:spChg chg="add mod">
          <ac:chgData name="Vania Da Deppo" userId="S::vania.dadeppo@cnr.it::e7110561-ce32-4e1b-9dcc-9b20324f32a2" providerId="AD" clId="Web-{1F293D36-D348-EA89-0DB5-71E37705ADA3}" dt="2022-07-06T23:12:19.371" v="736" actId="20577"/>
          <ac:spMkLst>
            <pc:docMk/>
            <pc:sldMk cId="30205050" sldId="1104"/>
            <ac:spMk id="13" creationId="{3210CF43-17B1-3F2C-D20B-212278425E0C}"/>
          </ac:spMkLst>
        </pc:spChg>
        <pc:picChg chg="del">
          <ac:chgData name="Vania Da Deppo" userId="S::vania.dadeppo@cnr.it::e7110561-ce32-4e1b-9dcc-9b20324f32a2" providerId="AD" clId="Web-{1F293D36-D348-EA89-0DB5-71E37705ADA3}" dt="2022-07-06T22:50:31.153" v="687"/>
          <ac:picMkLst>
            <pc:docMk/>
            <pc:sldMk cId="30205050" sldId="1104"/>
            <ac:picMk id="2" creationId="{81933839-52DE-4046-B529-4A198BD11CD0}"/>
          </ac:picMkLst>
        </pc:picChg>
        <pc:picChg chg="del">
          <ac:chgData name="Vania Da Deppo" userId="S::vania.dadeppo@cnr.it::e7110561-ce32-4e1b-9dcc-9b20324f32a2" providerId="AD" clId="Web-{1F293D36-D348-EA89-0DB5-71E37705ADA3}" dt="2022-07-06T22:52:02.191" v="693"/>
          <ac:picMkLst>
            <pc:docMk/>
            <pc:sldMk cId="30205050" sldId="1104"/>
            <ac:picMk id="5" creationId="{830E86D5-479E-40D7-B68D-F91E51036BD9}"/>
          </ac:picMkLst>
        </pc:picChg>
        <pc:picChg chg="add del mod">
          <ac:chgData name="Vania Da Deppo" userId="S::vania.dadeppo@cnr.it::e7110561-ce32-4e1b-9dcc-9b20324f32a2" providerId="AD" clId="Web-{1F293D36-D348-EA89-0DB5-71E37705ADA3}" dt="2022-07-06T23:00:20.856" v="699"/>
          <ac:picMkLst>
            <pc:docMk/>
            <pc:sldMk cId="30205050" sldId="1104"/>
            <ac:picMk id="10" creationId="{1F019AA5-A259-3007-2DB3-CE4C300DB11A}"/>
          </ac:picMkLst>
        </pc:picChg>
        <pc:picChg chg="add mod">
          <ac:chgData name="Vania Da Deppo" userId="S::vania.dadeppo@cnr.it::e7110561-ce32-4e1b-9dcc-9b20324f32a2" providerId="AD" clId="Web-{1F293D36-D348-EA89-0DB5-71E37705ADA3}" dt="2022-07-06T23:11:22.711" v="719" actId="1076"/>
          <ac:picMkLst>
            <pc:docMk/>
            <pc:sldMk cId="30205050" sldId="1104"/>
            <ac:picMk id="11" creationId="{2D8B2EC7-D220-BD57-1292-390F9313E9F5}"/>
          </ac:picMkLst>
        </pc:picChg>
      </pc:sldChg>
      <pc:sldChg chg="addSp delSp modSp new">
        <pc:chgData name="Vania Da Deppo" userId="S::vania.dadeppo@cnr.it::e7110561-ce32-4e1b-9dcc-9b20324f32a2" providerId="AD" clId="Web-{1F293D36-D348-EA89-0DB5-71E37705ADA3}" dt="2022-07-06T23:22:56.466" v="938" actId="1076"/>
        <pc:sldMkLst>
          <pc:docMk/>
          <pc:sldMk cId="2500829130" sldId="1105"/>
        </pc:sldMkLst>
        <pc:spChg chg="del">
          <ac:chgData name="Vania Da Deppo" userId="S::vania.dadeppo@cnr.it::e7110561-ce32-4e1b-9dcc-9b20324f32a2" providerId="AD" clId="Web-{1F293D36-D348-EA89-0DB5-71E37705ADA3}" dt="2022-07-06T23:22:48.887" v="937"/>
          <ac:spMkLst>
            <pc:docMk/>
            <pc:sldMk cId="2500829130" sldId="1105"/>
            <ac:spMk id="3" creationId="{9923E1CC-690D-BEC4-6DE5-A252A18034D4}"/>
          </ac:spMkLst>
        </pc:spChg>
        <pc:picChg chg="add mod ord">
          <ac:chgData name="Vania Da Deppo" userId="S::vania.dadeppo@cnr.it::e7110561-ce32-4e1b-9dcc-9b20324f32a2" providerId="AD" clId="Web-{1F293D36-D348-EA89-0DB5-71E37705ADA3}" dt="2022-07-06T23:22:56.466" v="938" actId="1076"/>
          <ac:picMkLst>
            <pc:docMk/>
            <pc:sldMk cId="2500829130" sldId="1105"/>
            <ac:picMk id="4" creationId="{87F35D71-F5D0-EA9C-40BC-7ACC85EDB1EE}"/>
          </ac:picMkLst>
        </pc:picChg>
      </pc:sldChg>
      <pc:sldChg chg="delSp add del ord replId">
        <pc:chgData name="Vania Da Deppo" userId="S::vania.dadeppo@cnr.it::e7110561-ce32-4e1b-9dcc-9b20324f32a2" providerId="AD" clId="Web-{1F293D36-D348-EA89-0DB5-71E37705ADA3}" dt="2022-07-06T23:20:08.781" v="934"/>
        <pc:sldMkLst>
          <pc:docMk/>
          <pc:sldMk cId="3337542691" sldId="1105"/>
        </pc:sldMkLst>
        <pc:spChg chg="del">
          <ac:chgData name="Vania Da Deppo" userId="S::vania.dadeppo@cnr.it::e7110561-ce32-4e1b-9dcc-9b20324f32a2" providerId="AD" clId="Web-{1F293D36-D348-EA89-0DB5-71E37705ADA3}" dt="2022-07-06T23:20:01.172" v="933"/>
          <ac:spMkLst>
            <pc:docMk/>
            <pc:sldMk cId="3337542691" sldId="1105"/>
            <ac:spMk id="4" creationId="{B3D6997C-1836-4C20-AE74-8C1E543C24CC}"/>
          </ac:spMkLst>
        </pc:spChg>
      </pc:sldChg>
    </pc:docChg>
  </pc:docChgLst>
  <pc:docChgLst>
    <pc:chgData name="Vania Da Deppo" userId="S::vania.dadeppo@cnr.it::e7110561-ce32-4e1b-9dcc-9b20324f32a2" providerId="AD" clId="Web-{6399E3B0-2562-DF93-505F-30BE55BA2888}"/>
    <pc:docChg chg="addSld delSld modSld sldOrd">
      <pc:chgData name="Vania Da Deppo" userId="S::vania.dadeppo@cnr.it::e7110561-ce32-4e1b-9dcc-9b20324f32a2" providerId="AD" clId="Web-{6399E3B0-2562-DF93-505F-30BE55BA2888}" dt="2022-07-06T23:46:25.936" v="32" actId="20577"/>
      <pc:docMkLst>
        <pc:docMk/>
      </pc:docMkLst>
      <pc:sldChg chg="modSp">
        <pc:chgData name="Vania Da Deppo" userId="S::vania.dadeppo@cnr.it::e7110561-ce32-4e1b-9dcc-9b20324f32a2" providerId="AD" clId="Web-{6399E3B0-2562-DF93-505F-30BE55BA2888}" dt="2022-07-06T23:46:25.936" v="32" actId="20577"/>
        <pc:sldMkLst>
          <pc:docMk/>
          <pc:sldMk cId="4148114380" sldId="1077"/>
        </pc:sldMkLst>
        <pc:spChg chg="mod">
          <ac:chgData name="Vania Da Deppo" userId="S::vania.dadeppo@cnr.it::e7110561-ce32-4e1b-9dcc-9b20324f32a2" providerId="AD" clId="Web-{6399E3B0-2562-DF93-505F-30BE55BA2888}" dt="2022-07-06T23:46:25.936" v="32" actId="20577"/>
          <ac:spMkLst>
            <pc:docMk/>
            <pc:sldMk cId="4148114380" sldId="1077"/>
            <ac:spMk id="3" creationId="{8F8A7BF7-9B8B-499C-9AB1-F29524F31811}"/>
          </ac:spMkLst>
        </pc:spChg>
      </pc:sldChg>
      <pc:sldChg chg="del">
        <pc:chgData name="Vania Da Deppo" userId="S::vania.dadeppo@cnr.it::e7110561-ce32-4e1b-9dcc-9b20324f32a2" providerId="AD" clId="Web-{6399E3B0-2562-DF93-505F-30BE55BA2888}" dt="2022-07-06T23:36:51.995" v="2"/>
        <pc:sldMkLst>
          <pc:docMk/>
          <pc:sldMk cId="3773906981" sldId="1100"/>
        </pc:sldMkLst>
      </pc:sldChg>
      <pc:sldChg chg="del">
        <pc:chgData name="Vania Da Deppo" userId="S::vania.dadeppo@cnr.it::e7110561-ce32-4e1b-9dcc-9b20324f32a2" providerId="AD" clId="Web-{6399E3B0-2562-DF93-505F-30BE55BA2888}" dt="2022-07-06T23:36:48.370" v="0"/>
        <pc:sldMkLst>
          <pc:docMk/>
          <pc:sldMk cId="1380781480" sldId="1101"/>
        </pc:sldMkLst>
      </pc:sldChg>
      <pc:sldChg chg="modSp">
        <pc:chgData name="Vania Da Deppo" userId="S::vania.dadeppo@cnr.it::e7110561-ce32-4e1b-9dcc-9b20324f32a2" providerId="AD" clId="Web-{6399E3B0-2562-DF93-505F-30BE55BA2888}" dt="2022-07-06T23:44:36.088" v="24" actId="20577"/>
        <pc:sldMkLst>
          <pc:docMk/>
          <pc:sldMk cId="30205050" sldId="1104"/>
        </pc:sldMkLst>
        <pc:spChg chg="mod">
          <ac:chgData name="Vania Da Deppo" userId="S::vania.dadeppo@cnr.it::e7110561-ce32-4e1b-9dcc-9b20324f32a2" providerId="AD" clId="Web-{6399E3B0-2562-DF93-505F-30BE55BA2888}" dt="2022-07-06T23:44:36.088" v="24" actId="20577"/>
          <ac:spMkLst>
            <pc:docMk/>
            <pc:sldMk cId="30205050" sldId="1104"/>
            <ac:spMk id="9" creationId="{E13E1182-4A87-59D4-D6ED-768172529E3C}"/>
          </ac:spMkLst>
        </pc:spChg>
      </pc:sldChg>
      <pc:sldChg chg="del">
        <pc:chgData name="Vania Da Deppo" userId="S::vania.dadeppo@cnr.it::e7110561-ce32-4e1b-9dcc-9b20324f32a2" providerId="AD" clId="Web-{6399E3B0-2562-DF93-505F-30BE55BA2888}" dt="2022-07-06T23:36:49.792" v="1"/>
        <pc:sldMkLst>
          <pc:docMk/>
          <pc:sldMk cId="2500829130" sldId="1105"/>
        </pc:sldMkLst>
      </pc:sldChg>
      <pc:sldChg chg="addSp delSp modSp add ord">
        <pc:chgData name="Vania Da Deppo" userId="S::vania.dadeppo@cnr.it::e7110561-ce32-4e1b-9dcc-9b20324f32a2" providerId="AD" clId="Web-{6399E3B0-2562-DF93-505F-30BE55BA2888}" dt="2022-07-06T23:42:50.788" v="21" actId="1076"/>
        <pc:sldMkLst>
          <pc:docMk/>
          <pc:sldMk cId="2591353559" sldId="1105"/>
        </pc:sldMkLst>
        <pc:spChg chg="mod">
          <ac:chgData name="Vania Da Deppo" userId="S::vania.dadeppo@cnr.it::e7110561-ce32-4e1b-9dcc-9b20324f32a2" providerId="AD" clId="Web-{6399E3B0-2562-DF93-505F-30BE55BA2888}" dt="2022-07-06T23:37:27.168" v="8" actId="14100"/>
          <ac:spMkLst>
            <pc:docMk/>
            <pc:sldMk cId="2591353559" sldId="1105"/>
            <ac:spMk id="2" creationId="{869304A4-AAD5-433F-89F9-E4478C902158}"/>
          </ac:spMkLst>
        </pc:spChg>
        <pc:picChg chg="del mod">
          <ac:chgData name="Vania Da Deppo" userId="S::vania.dadeppo@cnr.it::e7110561-ce32-4e1b-9dcc-9b20324f32a2" providerId="AD" clId="Web-{6399E3B0-2562-DF93-505F-30BE55BA2888}" dt="2022-07-06T23:42:13.349" v="14"/>
          <ac:picMkLst>
            <pc:docMk/>
            <pc:sldMk cId="2591353559" sldId="1105"/>
            <ac:picMk id="3" creationId="{00000000-0000-0000-0000-000000000000}"/>
          </ac:picMkLst>
        </pc:picChg>
        <pc:picChg chg="add mod">
          <ac:chgData name="Vania Da Deppo" userId="S::vania.dadeppo@cnr.it::e7110561-ce32-4e1b-9dcc-9b20324f32a2" providerId="AD" clId="Web-{6399E3B0-2562-DF93-505F-30BE55BA2888}" dt="2022-07-06T23:42:50.788" v="21" actId="1076"/>
          <ac:picMkLst>
            <pc:docMk/>
            <pc:sldMk cId="2591353559" sldId="1105"/>
            <ac:picMk id="5" creationId="{36C80B2A-FDEB-CD08-CF86-F43478610812}"/>
          </ac:picMkLst>
        </pc:picChg>
        <pc:picChg chg="add mod ord">
          <ac:chgData name="Vania Da Deppo" userId="S::vania.dadeppo@cnr.it::e7110561-ce32-4e1b-9dcc-9b20324f32a2" providerId="AD" clId="Web-{6399E3B0-2562-DF93-505F-30BE55BA2888}" dt="2022-07-06T23:42:41.147" v="19"/>
          <ac:picMkLst>
            <pc:docMk/>
            <pc:sldMk cId="2591353559" sldId="1105"/>
            <ac:picMk id="7" creationId="{A3D74C43-64E0-8913-68F7-0C0D7897BA88}"/>
          </ac:picMkLst>
        </pc:picChg>
      </pc:sldChg>
    </pc:docChg>
  </pc:docChgLst>
  <pc:docChgLst>
    <pc:chgData name="Vania Da Deppo" userId="S::vania.dadeppo@cnr.it::e7110561-ce32-4e1b-9dcc-9b20324f32a2" providerId="AD" clId="Web-{98DF1B48-9D8C-46DF-B722-A66CD5F0B92A}"/>
    <pc:docChg chg="addSld modSld">
      <pc:chgData name="Vania Da Deppo" userId="S::vania.dadeppo@cnr.it::e7110561-ce32-4e1b-9dcc-9b20324f32a2" providerId="AD" clId="Web-{98DF1B48-9D8C-46DF-B722-A66CD5F0B92A}" dt="2022-07-05T13:13:04.915" v="65"/>
      <pc:docMkLst>
        <pc:docMk/>
      </pc:docMkLst>
      <pc:sldChg chg="modSp">
        <pc:chgData name="Vania Da Deppo" userId="S::vania.dadeppo@cnr.it::e7110561-ce32-4e1b-9dcc-9b20324f32a2" providerId="AD" clId="Web-{98DF1B48-9D8C-46DF-B722-A66CD5F0B92A}" dt="2022-07-05T12:06:49.557" v="8" actId="20577"/>
        <pc:sldMkLst>
          <pc:docMk/>
          <pc:sldMk cId="2190026971" sldId="256"/>
        </pc:sldMkLst>
        <pc:spChg chg="mod">
          <ac:chgData name="Vania Da Deppo" userId="S::vania.dadeppo@cnr.it::e7110561-ce32-4e1b-9dcc-9b20324f32a2" providerId="AD" clId="Web-{98DF1B48-9D8C-46DF-B722-A66CD5F0B92A}" dt="2022-07-05T12:06:49.557" v="8" actId="20577"/>
          <ac:spMkLst>
            <pc:docMk/>
            <pc:sldMk cId="2190026971" sldId="256"/>
            <ac:spMk id="5" creationId="{00000000-0000-0000-0000-000000000000}"/>
          </ac:spMkLst>
        </pc:spChg>
      </pc:sldChg>
      <pc:sldChg chg="modSp">
        <pc:chgData name="Vania Da Deppo" userId="S::vania.dadeppo@cnr.it::e7110561-ce32-4e1b-9dcc-9b20324f32a2" providerId="AD" clId="Web-{98DF1B48-9D8C-46DF-B722-A66CD5F0B92A}" dt="2022-07-05T12:12:44.880" v="43" actId="20577"/>
        <pc:sldMkLst>
          <pc:docMk/>
          <pc:sldMk cId="81361971" sldId="1068"/>
        </pc:sldMkLst>
        <pc:spChg chg="mod">
          <ac:chgData name="Vania Da Deppo" userId="S::vania.dadeppo@cnr.it::e7110561-ce32-4e1b-9dcc-9b20324f32a2" providerId="AD" clId="Web-{98DF1B48-9D8C-46DF-B722-A66CD5F0B92A}" dt="2022-07-05T12:12:44.880" v="43" actId="20577"/>
          <ac:spMkLst>
            <pc:docMk/>
            <pc:sldMk cId="81361971" sldId="1068"/>
            <ac:spMk id="7" creationId="{00000000-0000-0000-0000-000000000000}"/>
          </ac:spMkLst>
        </pc:spChg>
      </pc:sldChg>
      <pc:sldChg chg="add">
        <pc:chgData name="Vania Da Deppo" userId="S::vania.dadeppo@cnr.it::e7110561-ce32-4e1b-9dcc-9b20324f32a2" providerId="AD" clId="Web-{98DF1B48-9D8C-46DF-B722-A66CD5F0B92A}" dt="2022-07-05T13:11:52.319" v="44"/>
        <pc:sldMkLst>
          <pc:docMk/>
          <pc:sldMk cId="1190610360" sldId="1078"/>
        </pc:sldMkLst>
      </pc:sldChg>
      <pc:sldChg chg="add">
        <pc:chgData name="Vania Da Deppo" userId="S::vania.dadeppo@cnr.it::e7110561-ce32-4e1b-9dcc-9b20324f32a2" providerId="AD" clId="Web-{98DF1B48-9D8C-46DF-B722-A66CD5F0B92A}" dt="2022-07-05T13:11:52.444" v="45"/>
        <pc:sldMkLst>
          <pc:docMk/>
          <pc:sldMk cId="3228203433" sldId="1079"/>
        </pc:sldMkLst>
      </pc:sldChg>
      <pc:sldChg chg="add">
        <pc:chgData name="Vania Da Deppo" userId="S::vania.dadeppo@cnr.it::e7110561-ce32-4e1b-9dcc-9b20324f32a2" providerId="AD" clId="Web-{98DF1B48-9D8C-46DF-B722-A66CD5F0B92A}" dt="2022-07-05T13:11:52.772" v="46"/>
        <pc:sldMkLst>
          <pc:docMk/>
          <pc:sldMk cId="3131293134" sldId="1080"/>
        </pc:sldMkLst>
      </pc:sldChg>
      <pc:sldChg chg="add">
        <pc:chgData name="Vania Da Deppo" userId="S::vania.dadeppo@cnr.it::e7110561-ce32-4e1b-9dcc-9b20324f32a2" providerId="AD" clId="Web-{98DF1B48-9D8C-46DF-B722-A66CD5F0B92A}" dt="2022-07-05T13:11:53.053" v="47"/>
        <pc:sldMkLst>
          <pc:docMk/>
          <pc:sldMk cId="3727153209" sldId="1081"/>
        </pc:sldMkLst>
      </pc:sldChg>
      <pc:sldChg chg="add">
        <pc:chgData name="Vania Da Deppo" userId="S::vania.dadeppo@cnr.it::e7110561-ce32-4e1b-9dcc-9b20324f32a2" providerId="AD" clId="Web-{98DF1B48-9D8C-46DF-B722-A66CD5F0B92A}" dt="2022-07-05T13:11:53.569" v="48"/>
        <pc:sldMkLst>
          <pc:docMk/>
          <pc:sldMk cId="320775429" sldId="1082"/>
        </pc:sldMkLst>
      </pc:sldChg>
      <pc:sldChg chg="add">
        <pc:chgData name="Vania Da Deppo" userId="S::vania.dadeppo@cnr.it::e7110561-ce32-4e1b-9dcc-9b20324f32a2" providerId="AD" clId="Web-{98DF1B48-9D8C-46DF-B722-A66CD5F0B92A}" dt="2022-07-05T13:11:53.881" v="49"/>
        <pc:sldMkLst>
          <pc:docMk/>
          <pc:sldMk cId="1004194300" sldId="1083"/>
        </pc:sldMkLst>
      </pc:sldChg>
      <pc:sldChg chg="add">
        <pc:chgData name="Vania Da Deppo" userId="S::vania.dadeppo@cnr.it::e7110561-ce32-4e1b-9dcc-9b20324f32a2" providerId="AD" clId="Web-{98DF1B48-9D8C-46DF-B722-A66CD5F0B92A}" dt="2022-07-05T13:11:54.178" v="50"/>
        <pc:sldMkLst>
          <pc:docMk/>
          <pc:sldMk cId="3970898658" sldId="1084"/>
        </pc:sldMkLst>
      </pc:sldChg>
      <pc:sldChg chg="add">
        <pc:chgData name="Vania Da Deppo" userId="S::vania.dadeppo@cnr.it::e7110561-ce32-4e1b-9dcc-9b20324f32a2" providerId="AD" clId="Web-{98DF1B48-9D8C-46DF-B722-A66CD5F0B92A}" dt="2022-07-05T13:11:54.397" v="51"/>
        <pc:sldMkLst>
          <pc:docMk/>
          <pc:sldMk cId="1449814566" sldId="1085"/>
        </pc:sldMkLst>
      </pc:sldChg>
      <pc:sldChg chg="add">
        <pc:chgData name="Vania Da Deppo" userId="S::vania.dadeppo@cnr.it::e7110561-ce32-4e1b-9dcc-9b20324f32a2" providerId="AD" clId="Web-{98DF1B48-9D8C-46DF-B722-A66CD5F0B92A}" dt="2022-07-05T13:11:54.522" v="52"/>
        <pc:sldMkLst>
          <pc:docMk/>
          <pc:sldMk cId="2056158932" sldId="1086"/>
        </pc:sldMkLst>
      </pc:sldChg>
      <pc:sldChg chg="add">
        <pc:chgData name="Vania Da Deppo" userId="S::vania.dadeppo@cnr.it::e7110561-ce32-4e1b-9dcc-9b20324f32a2" providerId="AD" clId="Web-{98DF1B48-9D8C-46DF-B722-A66CD5F0B92A}" dt="2022-07-05T13:11:54.834" v="53"/>
        <pc:sldMkLst>
          <pc:docMk/>
          <pc:sldMk cId="3883288912" sldId="1087"/>
        </pc:sldMkLst>
      </pc:sldChg>
      <pc:sldChg chg="add">
        <pc:chgData name="Vania Da Deppo" userId="S::vania.dadeppo@cnr.it::e7110561-ce32-4e1b-9dcc-9b20324f32a2" providerId="AD" clId="Web-{98DF1B48-9D8C-46DF-B722-A66CD5F0B92A}" dt="2022-07-05T13:11:56.022" v="54"/>
        <pc:sldMkLst>
          <pc:docMk/>
          <pc:sldMk cId="3933235060" sldId="1088"/>
        </pc:sldMkLst>
      </pc:sldChg>
      <pc:sldChg chg="add">
        <pc:chgData name="Vania Da Deppo" userId="S::vania.dadeppo@cnr.it::e7110561-ce32-4e1b-9dcc-9b20324f32a2" providerId="AD" clId="Web-{98DF1B48-9D8C-46DF-B722-A66CD5F0B92A}" dt="2022-07-05T13:11:56.288" v="55"/>
        <pc:sldMkLst>
          <pc:docMk/>
          <pc:sldMk cId="4274371783" sldId="1089"/>
        </pc:sldMkLst>
      </pc:sldChg>
      <pc:sldChg chg="add">
        <pc:chgData name="Vania Da Deppo" userId="S::vania.dadeppo@cnr.it::e7110561-ce32-4e1b-9dcc-9b20324f32a2" providerId="AD" clId="Web-{98DF1B48-9D8C-46DF-B722-A66CD5F0B92A}" dt="2022-07-05T13:11:56.569" v="56"/>
        <pc:sldMkLst>
          <pc:docMk/>
          <pc:sldMk cId="2791150029" sldId="1090"/>
        </pc:sldMkLst>
      </pc:sldChg>
      <pc:sldChg chg="add">
        <pc:chgData name="Vania Da Deppo" userId="S::vania.dadeppo@cnr.it::e7110561-ce32-4e1b-9dcc-9b20324f32a2" providerId="AD" clId="Web-{98DF1B48-9D8C-46DF-B722-A66CD5F0B92A}" dt="2022-07-05T13:11:56.803" v="57"/>
        <pc:sldMkLst>
          <pc:docMk/>
          <pc:sldMk cId="4173514826" sldId="1091"/>
        </pc:sldMkLst>
      </pc:sldChg>
      <pc:sldChg chg="add">
        <pc:chgData name="Vania Da Deppo" userId="S::vania.dadeppo@cnr.it::e7110561-ce32-4e1b-9dcc-9b20324f32a2" providerId="AD" clId="Web-{98DF1B48-9D8C-46DF-B722-A66CD5F0B92A}" dt="2022-07-05T13:11:56.928" v="58"/>
        <pc:sldMkLst>
          <pc:docMk/>
          <pc:sldMk cId="3215351983" sldId="1092"/>
        </pc:sldMkLst>
      </pc:sldChg>
      <pc:sldChg chg="add">
        <pc:chgData name="Vania Da Deppo" userId="S::vania.dadeppo@cnr.it::e7110561-ce32-4e1b-9dcc-9b20324f32a2" providerId="AD" clId="Web-{98DF1B48-9D8C-46DF-B722-A66CD5F0B92A}" dt="2022-07-05T13:11:57.303" v="59"/>
        <pc:sldMkLst>
          <pc:docMk/>
          <pc:sldMk cId="610016856" sldId="1093"/>
        </pc:sldMkLst>
      </pc:sldChg>
      <pc:sldChg chg="add">
        <pc:chgData name="Vania Da Deppo" userId="S::vania.dadeppo@cnr.it::e7110561-ce32-4e1b-9dcc-9b20324f32a2" providerId="AD" clId="Web-{98DF1B48-9D8C-46DF-B722-A66CD5F0B92A}" dt="2022-07-05T13:11:57.694" v="60"/>
        <pc:sldMkLst>
          <pc:docMk/>
          <pc:sldMk cId="730999739" sldId="1094"/>
        </pc:sldMkLst>
      </pc:sldChg>
      <pc:sldChg chg="add">
        <pc:chgData name="Vania Da Deppo" userId="S::vania.dadeppo@cnr.it::e7110561-ce32-4e1b-9dcc-9b20324f32a2" providerId="AD" clId="Web-{98DF1B48-9D8C-46DF-B722-A66CD5F0B92A}" dt="2022-07-05T13:11:58.006" v="61"/>
        <pc:sldMkLst>
          <pc:docMk/>
          <pc:sldMk cId="3139118787" sldId="1095"/>
        </pc:sldMkLst>
      </pc:sldChg>
      <pc:sldChg chg="add">
        <pc:chgData name="Vania Da Deppo" userId="S::vania.dadeppo@cnr.it::e7110561-ce32-4e1b-9dcc-9b20324f32a2" providerId="AD" clId="Web-{98DF1B48-9D8C-46DF-B722-A66CD5F0B92A}" dt="2022-07-05T13:11:58.210" v="62"/>
        <pc:sldMkLst>
          <pc:docMk/>
          <pc:sldMk cId="1137450895" sldId="1096"/>
        </pc:sldMkLst>
      </pc:sldChg>
      <pc:sldChg chg="add">
        <pc:chgData name="Vania Da Deppo" userId="S::vania.dadeppo@cnr.it::e7110561-ce32-4e1b-9dcc-9b20324f32a2" providerId="AD" clId="Web-{98DF1B48-9D8C-46DF-B722-A66CD5F0B92A}" dt="2022-07-05T13:11:58.803" v="63"/>
        <pc:sldMkLst>
          <pc:docMk/>
          <pc:sldMk cId="1824674609" sldId="1097"/>
        </pc:sldMkLst>
      </pc:sldChg>
      <pc:sldChg chg="addSp add">
        <pc:chgData name="Vania Da Deppo" userId="S::vania.dadeppo@cnr.it::e7110561-ce32-4e1b-9dcc-9b20324f32a2" providerId="AD" clId="Web-{98DF1B48-9D8C-46DF-B722-A66CD5F0B92A}" dt="2022-07-05T13:13:04.915" v="65"/>
        <pc:sldMkLst>
          <pc:docMk/>
          <pc:sldMk cId="2929066161" sldId="1098"/>
        </pc:sldMkLst>
        <pc:spChg chg="add">
          <ac:chgData name="Vania Da Deppo" userId="S::vania.dadeppo@cnr.it::e7110561-ce32-4e1b-9dcc-9b20324f32a2" providerId="AD" clId="Web-{98DF1B48-9D8C-46DF-B722-A66CD5F0B92A}" dt="2022-07-05T13:13:04.915" v="65"/>
          <ac:spMkLst>
            <pc:docMk/>
            <pc:sldMk cId="2929066161" sldId="1098"/>
            <ac:spMk id="7" creationId="{0C29BEEB-002C-59E9-4DE7-25049C8DAF80}"/>
          </ac:spMkLst>
        </pc:spChg>
      </pc:sldChg>
      <pc:sldMasterChg chg="addSldLayout">
        <pc:chgData name="Vania Da Deppo" userId="S::vania.dadeppo@cnr.it::e7110561-ce32-4e1b-9dcc-9b20324f32a2" providerId="AD" clId="Web-{98DF1B48-9D8C-46DF-B722-A66CD5F0B92A}" dt="2022-07-05T13:11:52.319" v="44"/>
        <pc:sldMasterMkLst>
          <pc:docMk/>
          <pc:sldMasterMk cId="2751708608" sldId="2147483674"/>
        </pc:sldMasterMkLst>
        <pc:sldLayoutChg chg="add">
          <pc:chgData name="Vania Da Deppo" userId="S::vania.dadeppo@cnr.it::e7110561-ce32-4e1b-9dcc-9b20324f32a2" providerId="AD" clId="Web-{98DF1B48-9D8C-46DF-B722-A66CD5F0B92A}" dt="2022-07-05T13:11:52.319" v="44"/>
          <pc:sldLayoutMkLst>
            <pc:docMk/>
            <pc:sldMasterMk cId="2751708608" sldId="2147483674"/>
            <pc:sldLayoutMk cId="1056295178" sldId="2147483660"/>
          </pc:sldLayoutMkLst>
        </pc:sldLayoutChg>
      </pc:sldMasterChg>
    </pc:docChg>
  </pc:docChgLst>
  <pc:docChgLst>
    <pc:chgData name="Vania Da Deppo" userId="S::vania.dadeppo@cnr.it::e7110561-ce32-4e1b-9dcc-9b20324f32a2" providerId="AD" clId="Web-{74BBFA36-A46D-6158-77D7-96E00C8B5E8B}"/>
    <pc:docChg chg="addSld delSld modSld sldOrd">
      <pc:chgData name="Vania Da Deppo" userId="S::vania.dadeppo@cnr.it::e7110561-ce32-4e1b-9dcc-9b20324f32a2" providerId="AD" clId="Web-{74BBFA36-A46D-6158-77D7-96E00C8B5E8B}" dt="2022-07-06T07:18:52.513" v="353"/>
      <pc:docMkLst>
        <pc:docMk/>
      </pc:docMkLst>
      <pc:sldChg chg="del">
        <pc:chgData name="Vania Da Deppo" userId="S::vania.dadeppo@cnr.it::e7110561-ce32-4e1b-9dcc-9b20324f32a2" providerId="AD" clId="Web-{74BBFA36-A46D-6158-77D7-96E00C8B5E8B}" dt="2022-07-06T06:28:19.368" v="6"/>
        <pc:sldMkLst>
          <pc:docMk/>
          <pc:sldMk cId="3806804636" sldId="1069"/>
        </pc:sldMkLst>
      </pc:sldChg>
      <pc:sldChg chg="del">
        <pc:chgData name="Vania Da Deppo" userId="S::vania.dadeppo@cnr.it::e7110561-ce32-4e1b-9dcc-9b20324f32a2" providerId="AD" clId="Web-{74BBFA36-A46D-6158-77D7-96E00C8B5E8B}" dt="2022-07-06T06:28:25.821" v="7"/>
        <pc:sldMkLst>
          <pc:docMk/>
          <pc:sldMk cId="2313274585" sldId="1070"/>
        </pc:sldMkLst>
      </pc:sldChg>
      <pc:sldChg chg="del">
        <pc:chgData name="Vania Da Deppo" userId="S::vania.dadeppo@cnr.it::e7110561-ce32-4e1b-9dcc-9b20324f32a2" providerId="AD" clId="Web-{74BBFA36-A46D-6158-77D7-96E00C8B5E8B}" dt="2022-07-06T06:28:27.790" v="8"/>
        <pc:sldMkLst>
          <pc:docMk/>
          <pc:sldMk cId="652941846" sldId="1071"/>
        </pc:sldMkLst>
      </pc:sldChg>
      <pc:sldChg chg="modSp">
        <pc:chgData name="Vania Da Deppo" userId="S::vania.dadeppo@cnr.it::e7110561-ce32-4e1b-9dcc-9b20324f32a2" providerId="AD" clId="Web-{74BBFA36-A46D-6158-77D7-96E00C8B5E8B}" dt="2022-07-06T07:12:10.222" v="302" actId="20577"/>
        <pc:sldMkLst>
          <pc:docMk/>
          <pc:sldMk cId="3389950861" sldId="1072"/>
        </pc:sldMkLst>
        <pc:spChg chg="mod">
          <ac:chgData name="Vania Da Deppo" userId="S::vania.dadeppo@cnr.it::e7110561-ce32-4e1b-9dcc-9b20324f32a2" providerId="AD" clId="Web-{74BBFA36-A46D-6158-77D7-96E00C8B5E8B}" dt="2022-07-06T07:12:10.222" v="302" actId="20577"/>
          <ac:spMkLst>
            <pc:docMk/>
            <pc:sldMk cId="3389950861" sldId="1072"/>
            <ac:spMk id="9" creationId="{0848112A-3B82-4895-84AE-E3290602E938}"/>
          </ac:spMkLst>
        </pc:spChg>
      </pc:sldChg>
      <pc:sldChg chg="del">
        <pc:chgData name="Vania Da Deppo" userId="S::vania.dadeppo@cnr.it::e7110561-ce32-4e1b-9dcc-9b20324f32a2" providerId="AD" clId="Web-{74BBFA36-A46D-6158-77D7-96E00C8B5E8B}" dt="2022-07-06T07:13:33.021" v="305"/>
        <pc:sldMkLst>
          <pc:docMk/>
          <pc:sldMk cId="1406567602" sldId="1076"/>
        </pc:sldMkLst>
      </pc:sldChg>
      <pc:sldChg chg="delSp">
        <pc:chgData name="Vania Da Deppo" userId="S::vania.dadeppo@cnr.it::e7110561-ce32-4e1b-9dcc-9b20324f32a2" providerId="AD" clId="Web-{74BBFA36-A46D-6158-77D7-96E00C8B5E8B}" dt="2022-07-06T06:28:52.291" v="9"/>
        <pc:sldMkLst>
          <pc:docMk/>
          <pc:sldMk cId="1190610360" sldId="1078"/>
        </pc:sldMkLst>
        <pc:picChg chg="del">
          <ac:chgData name="Vania Da Deppo" userId="S::vania.dadeppo@cnr.it::e7110561-ce32-4e1b-9dcc-9b20324f32a2" providerId="AD" clId="Web-{74BBFA36-A46D-6158-77D7-96E00C8B5E8B}" dt="2022-07-06T06:28:52.291" v="9"/>
          <ac:picMkLst>
            <pc:docMk/>
            <pc:sldMk cId="1190610360" sldId="1078"/>
            <ac:picMk id="5" creationId="{C1D34D02-392B-A87F-41A6-BE3DCAB1E39F}"/>
          </ac:picMkLst>
        </pc:picChg>
      </pc:sldChg>
      <pc:sldChg chg="del">
        <pc:chgData name="Vania Da Deppo" userId="S::vania.dadeppo@cnr.it::e7110561-ce32-4e1b-9dcc-9b20324f32a2" providerId="AD" clId="Web-{74BBFA36-A46D-6158-77D7-96E00C8B5E8B}" dt="2022-07-06T07:18:52.513" v="353"/>
        <pc:sldMkLst>
          <pc:docMk/>
          <pc:sldMk cId="320775429" sldId="1082"/>
        </pc:sldMkLst>
      </pc:sldChg>
      <pc:sldChg chg="del">
        <pc:chgData name="Vania Da Deppo" userId="S::vania.dadeppo@cnr.it::e7110561-ce32-4e1b-9dcc-9b20324f32a2" providerId="AD" clId="Web-{74BBFA36-A46D-6158-77D7-96E00C8B5E8B}" dt="2022-07-06T07:18:39.575" v="352"/>
        <pc:sldMkLst>
          <pc:docMk/>
          <pc:sldMk cId="2056158932" sldId="1086"/>
        </pc:sldMkLst>
      </pc:sldChg>
      <pc:sldChg chg="del">
        <pc:chgData name="Vania Da Deppo" userId="S::vania.dadeppo@cnr.it::e7110561-ce32-4e1b-9dcc-9b20324f32a2" providerId="AD" clId="Web-{74BBFA36-A46D-6158-77D7-96E00C8B5E8B}" dt="2022-07-06T07:13:19.364" v="303"/>
        <pc:sldMkLst>
          <pc:docMk/>
          <pc:sldMk cId="3883288912" sldId="1087"/>
        </pc:sldMkLst>
      </pc:sldChg>
      <pc:sldChg chg="del">
        <pc:chgData name="Vania Da Deppo" userId="S::vania.dadeppo@cnr.it::e7110561-ce32-4e1b-9dcc-9b20324f32a2" providerId="AD" clId="Web-{74BBFA36-A46D-6158-77D7-96E00C8B5E8B}" dt="2022-07-06T07:13:19.364" v="304"/>
        <pc:sldMkLst>
          <pc:docMk/>
          <pc:sldMk cId="3933235060" sldId="1088"/>
        </pc:sldMkLst>
      </pc:sldChg>
      <pc:sldChg chg="del">
        <pc:chgData name="Vania Da Deppo" userId="S::vania.dadeppo@cnr.it::e7110561-ce32-4e1b-9dcc-9b20324f32a2" providerId="AD" clId="Web-{74BBFA36-A46D-6158-77D7-96E00C8B5E8B}" dt="2022-07-06T07:18:35.965" v="351"/>
        <pc:sldMkLst>
          <pc:docMk/>
          <pc:sldMk cId="4274371783" sldId="1089"/>
        </pc:sldMkLst>
      </pc:sldChg>
      <pc:sldChg chg="del">
        <pc:chgData name="Vania Da Deppo" userId="S::vania.dadeppo@cnr.it::e7110561-ce32-4e1b-9dcc-9b20324f32a2" providerId="AD" clId="Web-{74BBFA36-A46D-6158-77D7-96E00C8B5E8B}" dt="2022-07-06T07:18:31.700" v="350"/>
        <pc:sldMkLst>
          <pc:docMk/>
          <pc:sldMk cId="2791150029" sldId="1090"/>
        </pc:sldMkLst>
      </pc:sldChg>
      <pc:sldChg chg="del">
        <pc:chgData name="Vania Da Deppo" userId="S::vania.dadeppo@cnr.it::e7110561-ce32-4e1b-9dcc-9b20324f32a2" providerId="AD" clId="Web-{74BBFA36-A46D-6158-77D7-96E00C8B5E8B}" dt="2022-07-06T07:18:28.731" v="349"/>
        <pc:sldMkLst>
          <pc:docMk/>
          <pc:sldMk cId="4173514826" sldId="1091"/>
        </pc:sldMkLst>
      </pc:sldChg>
      <pc:sldChg chg="del">
        <pc:chgData name="Vania Da Deppo" userId="S::vania.dadeppo@cnr.it::e7110561-ce32-4e1b-9dcc-9b20324f32a2" providerId="AD" clId="Web-{74BBFA36-A46D-6158-77D7-96E00C8B5E8B}" dt="2022-07-06T07:18:24.043" v="348"/>
        <pc:sldMkLst>
          <pc:docMk/>
          <pc:sldMk cId="3215351983" sldId="1092"/>
        </pc:sldMkLst>
      </pc:sldChg>
      <pc:sldChg chg="del">
        <pc:chgData name="Vania Da Deppo" userId="S::vania.dadeppo@cnr.it::e7110561-ce32-4e1b-9dcc-9b20324f32a2" providerId="AD" clId="Web-{74BBFA36-A46D-6158-77D7-96E00C8B5E8B}" dt="2022-07-06T07:18:22.606" v="347"/>
        <pc:sldMkLst>
          <pc:docMk/>
          <pc:sldMk cId="610016856" sldId="1093"/>
        </pc:sldMkLst>
      </pc:sldChg>
      <pc:sldChg chg="del">
        <pc:chgData name="Vania Da Deppo" userId="S::vania.dadeppo@cnr.it::e7110561-ce32-4e1b-9dcc-9b20324f32a2" providerId="AD" clId="Web-{74BBFA36-A46D-6158-77D7-96E00C8B5E8B}" dt="2022-07-06T07:17:13.838" v="342"/>
        <pc:sldMkLst>
          <pc:docMk/>
          <pc:sldMk cId="730999739" sldId="1094"/>
        </pc:sldMkLst>
      </pc:sldChg>
      <pc:sldChg chg="del">
        <pc:chgData name="Vania Da Deppo" userId="S::vania.dadeppo@cnr.it::e7110561-ce32-4e1b-9dcc-9b20324f32a2" providerId="AD" clId="Web-{74BBFA36-A46D-6158-77D7-96E00C8B5E8B}" dt="2022-07-06T07:14:05.162" v="308"/>
        <pc:sldMkLst>
          <pc:docMk/>
          <pc:sldMk cId="3139118787" sldId="1095"/>
        </pc:sldMkLst>
      </pc:sldChg>
      <pc:sldChg chg="del">
        <pc:chgData name="Vania Da Deppo" userId="S::vania.dadeppo@cnr.it::e7110561-ce32-4e1b-9dcc-9b20324f32a2" providerId="AD" clId="Web-{74BBFA36-A46D-6158-77D7-96E00C8B5E8B}" dt="2022-07-06T06:28:02.711" v="0"/>
        <pc:sldMkLst>
          <pc:docMk/>
          <pc:sldMk cId="1137450895" sldId="1096"/>
        </pc:sldMkLst>
      </pc:sldChg>
      <pc:sldChg chg="modSp add">
        <pc:chgData name="Vania Da Deppo" userId="S::vania.dadeppo@cnr.it::e7110561-ce32-4e1b-9dcc-9b20324f32a2" providerId="AD" clId="Web-{74BBFA36-A46D-6158-77D7-96E00C8B5E8B}" dt="2022-07-06T06:31:38.218" v="37" actId="20577"/>
        <pc:sldMkLst>
          <pc:docMk/>
          <pc:sldMk cId="1686831032" sldId="1096"/>
        </pc:sldMkLst>
        <pc:spChg chg="mod">
          <ac:chgData name="Vania Da Deppo" userId="S::vania.dadeppo@cnr.it::e7110561-ce32-4e1b-9dcc-9b20324f32a2" providerId="AD" clId="Web-{74BBFA36-A46D-6158-77D7-96E00C8B5E8B}" dt="2022-07-06T06:31:38.218" v="37" actId="20577"/>
          <ac:spMkLst>
            <pc:docMk/>
            <pc:sldMk cId="1686831032" sldId="1096"/>
            <ac:spMk id="5" creationId="{00000000-0000-0000-0000-000000000000}"/>
          </ac:spMkLst>
        </pc:spChg>
      </pc:sldChg>
      <pc:sldChg chg="del">
        <pc:chgData name="Vania Da Deppo" userId="S::vania.dadeppo@cnr.it::e7110561-ce32-4e1b-9dcc-9b20324f32a2" providerId="AD" clId="Web-{74BBFA36-A46D-6158-77D7-96E00C8B5E8B}" dt="2022-07-06T06:28:02.711" v="1"/>
        <pc:sldMkLst>
          <pc:docMk/>
          <pc:sldMk cId="1824674609" sldId="1097"/>
        </pc:sldMkLst>
      </pc:sldChg>
      <pc:sldChg chg="add">
        <pc:chgData name="Vania Da Deppo" userId="S::vania.dadeppo@cnr.it::e7110561-ce32-4e1b-9dcc-9b20324f32a2" providerId="AD" clId="Web-{74BBFA36-A46D-6158-77D7-96E00C8B5E8B}" dt="2022-07-06T06:28:14.352" v="4"/>
        <pc:sldMkLst>
          <pc:docMk/>
          <pc:sldMk cId="4236795681" sldId="1097"/>
        </pc:sldMkLst>
      </pc:sldChg>
      <pc:sldChg chg="addSp delSp modSp add">
        <pc:chgData name="Vania Da Deppo" userId="S::vania.dadeppo@cnr.it::e7110561-ce32-4e1b-9dcc-9b20324f32a2" providerId="AD" clId="Web-{74BBFA36-A46D-6158-77D7-96E00C8B5E8B}" dt="2022-07-06T06:29:13.557" v="11"/>
        <pc:sldMkLst>
          <pc:docMk/>
          <pc:sldMk cId="138808531" sldId="1098"/>
        </pc:sldMkLst>
        <pc:picChg chg="add del mod">
          <ac:chgData name="Vania Da Deppo" userId="S::vania.dadeppo@cnr.it::e7110561-ce32-4e1b-9dcc-9b20324f32a2" providerId="AD" clId="Web-{74BBFA36-A46D-6158-77D7-96E00C8B5E8B}" dt="2022-07-06T06:29:13.557" v="11"/>
          <ac:picMkLst>
            <pc:docMk/>
            <pc:sldMk cId="138808531" sldId="1098"/>
            <ac:picMk id="8" creationId="{F61270A7-B971-8014-339D-2EEE72D00830}"/>
          </ac:picMkLst>
        </pc:picChg>
      </pc:sldChg>
      <pc:sldChg chg="del">
        <pc:chgData name="Vania Da Deppo" userId="S::vania.dadeppo@cnr.it::e7110561-ce32-4e1b-9dcc-9b20324f32a2" providerId="AD" clId="Web-{74BBFA36-A46D-6158-77D7-96E00C8B5E8B}" dt="2022-07-06T06:28:02.711" v="2"/>
        <pc:sldMkLst>
          <pc:docMk/>
          <pc:sldMk cId="2929066161" sldId="1098"/>
        </pc:sldMkLst>
      </pc:sldChg>
      <pc:sldChg chg="addSp modSp new">
        <pc:chgData name="Vania Da Deppo" userId="S::vania.dadeppo@cnr.it::e7110561-ce32-4e1b-9dcc-9b20324f32a2" providerId="AD" clId="Web-{74BBFA36-A46D-6158-77D7-96E00C8B5E8B}" dt="2022-07-06T07:11:47.018" v="300" actId="14100"/>
        <pc:sldMkLst>
          <pc:docMk/>
          <pc:sldMk cId="2084679504" sldId="1099"/>
        </pc:sldMkLst>
        <pc:spChg chg="add mod">
          <ac:chgData name="Vania Da Deppo" userId="S::vania.dadeppo@cnr.it::e7110561-ce32-4e1b-9dcc-9b20324f32a2" providerId="AD" clId="Web-{74BBFA36-A46D-6158-77D7-96E00C8B5E8B}" dt="2022-07-06T07:11:34.362" v="298" actId="20577"/>
          <ac:spMkLst>
            <pc:docMk/>
            <pc:sldMk cId="2084679504" sldId="1099"/>
            <ac:spMk id="3" creationId="{55E3E3E7-3428-D547-E5DA-C2D0554F31B7}"/>
          </ac:spMkLst>
        </pc:spChg>
        <pc:spChg chg="add mod">
          <ac:chgData name="Vania Da Deppo" userId="S::vania.dadeppo@cnr.it::e7110561-ce32-4e1b-9dcc-9b20324f32a2" providerId="AD" clId="Web-{74BBFA36-A46D-6158-77D7-96E00C8B5E8B}" dt="2022-07-06T06:30:08.137" v="28" actId="20577"/>
          <ac:spMkLst>
            <pc:docMk/>
            <pc:sldMk cId="2084679504" sldId="1099"/>
            <ac:spMk id="4" creationId="{76D8322E-2C43-F161-1CCA-1EED555C04FF}"/>
          </ac:spMkLst>
        </pc:spChg>
        <pc:picChg chg="add mod">
          <ac:chgData name="Vania Da Deppo" userId="S::vania.dadeppo@cnr.it::e7110561-ce32-4e1b-9dcc-9b20324f32a2" providerId="AD" clId="Web-{74BBFA36-A46D-6158-77D7-96E00C8B5E8B}" dt="2022-07-06T07:11:47.018" v="300" actId="14100"/>
          <ac:picMkLst>
            <pc:docMk/>
            <pc:sldMk cId="2084679504" sldId="1099"/>
            <ac:picMk id="2" creationId="{82CF2897-324D-DF38-A618-87CF706C0BC1}"/>
          </ac:picMkLst>
        </pc:picChg>
      </pc:sldChg>
      <pc:sldChg chg="add">
        <pc:chgData name="Vania Da Deppo" userId="S::vania.dadeppo@cnr.it::e7110561-ce32-4e1b-9dcc-9b20324f32a2" providerId="AD" clId="Web-{74BBFA36-A46D-6158-77D7-96E00C8B5E8B}" dt="2022-07-06T07:13:41.630" v="306"/>
        <pc:sldMkLst>
          <pc:docMk/>
          <pc:sldMk cId="3773906981" sldId="1100"/>
        </pc:sldMkLst>
      </pc:sldChg>
      <pc:sldChg chg="add">
        <pc:chgData name="Vania Da Deppo" userId="S::vania.dadeppo@cnr.it::e7110561-ce32-4e1b-9dcc-9b20324f32a2" providerId="AD" clId="Web-{74BBFA36-A46D-6158-77D7-96E00C8B5E8B}" dt="2022-07-06T07:13:41.990" v="307"/>
        <pc:sldMkLst>
          <pc:docMk/>
          <pc:sldMk cId="1380781480" sldId="1101"/>
        </pc:sldMkLst>
      </pc:sldChg>
      <pc:sldChg chg="modSp add ord">
        <pc:chgData name="Vania Da Deppo" userId="S::vania.dadeppo@cnr.it::e7110561-ce32-4e1b-9dcc-9b20324f32a2" providerId="AD" clId="Web-{74BBFA36-A46D-6158-77D7-96E00C8B5E8B}" dt="2022-07-06T07:16:42.900" v="341" actId="1076"/>
        <pc:sldMkLst>
          <pc:docMk/>
          <pc:sldMk cId="2717947458" sldId="1102"/>
        </pc:sldMkLst>
        <pc:spChg chg="mod">
          <ac:chgData name="Vania Da Deppo" userId="S::vania.dadeppo@cnr.it::e7110561-ce32-4e1b-9dcc-9b20324f32a2" providerId="AD" clId="Web-{74BBFA36-A46D-6158-77D7-96E00C8B5E8B}" dt="2022-07-06T07:15:58.774" v="331" actId="1076"/>
          <ac:spMkLst>
            <pc:docMk/>
            <pc:sldMk cId="2717947458" sldId="1102"/>
            <ac:spMk id="2" creationId="{B3D6997C-1836-4C20-AE74-8C1E543C24CC}"/>
          </ac:spMkLst>
        </pc:spChg>
        <pc:spChg chg="mod">
          <ac:chgData name="Vania Da Deppo" userId="S::vania.dadeppo@cnr.it::e7110561-ce32-4e1b-9dcc-9b20324f32a2" providerId="AD" clId="Web-{74BBFA36-A46D-6158-77D7-96E00C8B5E8B}" dt="2022-07-06T07:16:21.759" v="337" actId="20577"/>
          <ac:spMkLst>
            <pc:docMk/>
            <pc:sldMk cId="2717947458" sldId="1102"/>
            <ac:spMk id="3" creationId="{00000000-0000-0000-0000-000000000000}"/>
          </ac:spMkLst>
        </pc:spChg>
        <pc:spChg chg="mod">
          <ac:chgData name="Vania Da Deppo" userId="S::vania.dadeppo@cnr.it::e7110561-ce32-4e1b-9dcc-9b20324f32a2" providerId="AD" clId="Web-{74BBFA36-A46D-6158-77D7-96E00C8B5E8B}" dt="2022-07-06T07:16:42.900" v="341" actId="1076"/>
          <ac:spMkLst>
            <pc:docMk/>
            <pc:sldMk cId="2717947458" sldId="1102"/>
            <ac:spMk id="4" creationId="{00000000-0000-0000-0000-000000000000}"/>
          </ac:spMkLst>
        </pc:spChg>
        <pc:spChg chg="mod">
          <ac:chgData name="Vania Da Deppo" userId="S::vania.dadeppo@cnr.it::e7110561-ce32-4e1b-9dcc-9b20324f32a2" providerId="AD" clId="Web-{74BBFA36-A46D-6158-77D7-96E00C8B5E8B}" dt="2022-07-06T07:16:34.478" v="340" actId="1076"/>
          <ac:spMkLst>
            <pc:docMk/>
            <pc:sldMk cId="2717947458" sldId="1102"/>
            <ac:spMk id="10" creationId="{00000000-0000-0000-0000-000000000000}"/>
          </ac:spMkLst>
        </pc:spChg>
        <pc:picChg chg="mod">
          <ac:chgData name="Vania Da Deppo" userId="S::vania.dadeppo@cnr.it::e7110561-ce32-4e1b-9dcc-9b20324f32a2" providerId="AD" clId="Web-{74BBFA36-A46D-6158-77D7-96E00C8B5E8B}" dt="2022-07-06T07:16:26.275" v="338" actId="1076"/>
          <ac:picMkLst>
            <pc:docMk/>
            <pc:sldMk cId="2717947458" sldId="1102"/>
            <ac:picMk id="5" creationId="{19C720C5-7E7C-242D-185D-415676E3D59D}"/>
          </ac:picMkLst>
        </pc:picChg>
      </pc:sldChg>
      <pc:sldChg chg="add del ord">
        <pc:chgData name="Vania Da Deppo" userId="S::vania.dadeppo@cnr.it::e7110561-ce32-4e1b-9dcc-9b20324f32a2" providerId="AD" clId="Web-{74BBFA36-A46D-6158-77D7-96E00C8B5E8B}" dt="2022-07-06T07:17:56.746" v="345"/>
        <pc:sldMkLst>
          <pc:docMk/>
          <pc:sldMk cId="1590632206" sldId="1103"/>
        </pc:sldMkLst>
      </pc:sldChg>
      <pc:sldChg chg="add">
        <pc:chgData name="Vania Da Deppo" userId="S::vania.dadeppo@cnr.it::e7110561-ce32-4e1b-9dcc-9b20324f32a2" providerId="AD" clId="Web-{74BBFA36-A46D-6158-77D7-96E00C8B5E8B}" dt="2022-07-06T07:18:03.262" v="346"/>
        <pc:sldMkLst>
          <pc:docMk/>
          <pc:sldMk cId="2105397435" sldId="110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C52FFD-1A0F-FB45-9823-564436375562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534660-C288-994F-8BD5-ACDE297950A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615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A4C8E5D6-E240-4AB4-B03F-F45C58F87E64}" type="slidenum">
              <a:rPr lang="fr-FR" noProof="0" smtClean="0"/>
              <a:t>3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971774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A4C8E5D6-E240-4AB4-B03F-F45C58F87E64}" type="slidenum">
              <a:rPr lang="fr-FR" noProof="0" smtClean="0"/>
              <a:t>6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1333868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A4C8E5D6-E240-4AB4-B03F-F45C58F87E64}" type="slidenum">
              <a:rPr lang="fr-FR" noProof="0" smtClean="0"/>
              <a:t>7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214666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A4C8E5D6-E240-4AB4-B03F-F45C58F87E64}" type="slidenum">
              <a:rPr lang="fr-FR" noProof="0" smtClean="0"/>
              <a:t>9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728893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A4C8E5D6-E240-4AB4-B03F-F45C58F87E64}" type="slidenum">
              <a:rPr lang="fr-FR" noProof="0" smtClean="0"/>
              <a:t>11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200882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B9BA6-0183-E24D-A01D-8C2EA207F4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CD09EE-B68C-DB47-A0AC-581325DBA8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060003-E3A6-3241-8E67-118887DF4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FBBFD-F191-D541-8FED-CC165976A636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60AF36-1199-DF4A-8908-393BA2918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5EED2D-AB24-654F-B1D1-B05DA4F34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FF0A8-A47E-5C44-B833-94D8AA6CB7E0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700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1A6A4-CB01-7640-8532-65C63DE7E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D731D7-A98F-2046-B672-12BDA3A3C0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663848-79BD-FC4F-9B1B-E24A47D46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FBBFD-F191-D541-8FED-CC165976A636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B2E14B-8905-BB48-8A11-A368BC540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EB8325-7AB5-DC48-B9C2-A3936480C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FF0A8-A47E-5C44-B833-94D8AA6CB7E0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145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64E173-DCDE-814B-8A05-674368FAD9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A729F7-8022-3D41-A440-1EB1F047E7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CDC9EC-8917-0745-9CCD-D88A01A3B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FBBFD-F191-D541-8FED-CC165976A636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4DC22-0CDD-EC47-8112-B0EDA5214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12BF6C-774D-7C40-B7D6-E259DA858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FF0A8-A47E-5C44-B833-94D8AA6CB7E0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3589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05973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8191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mod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61360" y="764704"/>
            <a:ext cx="11015227" cy="504056"/>
          </a:xfrm>
          <a:prstGeom prst="rect">
            <a:avLst/>
          </a:prstGeom>
        </p:spPr>
        <p:txBody>
          <a:bodyPr/>
          <a:lstStyle>
            <a:lvl1pPr algn="l">
              <a:defRPr sz="2400" b="1" i="0">
                <a:solidFill>
                  <a:srgbClr val="5B6770"/>
                </a:solidFill>
                <a:latin typeface="Arial"/>
                <a:cs typeface="Arial"/>
              </a:defRPr>
            </a:lvl1pPr>
          </a:lstStyle>
          <a:p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Master </a:t>
            </a:r>
            <a:r>
              <a:rPr lang="it-IT" err="1"/>
              <a:t>title</a:t>
            </a:r>
            <a:r>
              <a:rPr lang="it-IT"/>
              <a:t> style</a:t>
            </a:r>
            <a:endParaRPr lang="en-US"/>
          </a:p>
        </p:txBody>
      </p:sp>
      <p:sp>
        <p:nvSpPr>
          <p:cNvPr id="14" name="Segnaposto contenuto 2"/>
          <p:cNvSpPr>
            <a:spLocks noGrp="1"/>
          </p:cNvSpPr>
          <p:nvPr>
            <p:ph idx="1" hasCustomPrompt="1"/>
          </p:nvPr>
        </p:nvSpPr>
        <p:spPr>
          <a:xfrm>
            <a:off x="361360" y="1415580"/>
            <a:ext cx="11015227" cy="4680000"/>
          </a:xfrm>
          <a:prstGeom prst="rect">
            <a:avLst/>
          </a:prstGeom>
        </p:spPr>
        <p:txBody>
          <a:bodyPr/>
          <a:lstStyle>
            <a:lvl1pPr marL="265113" indent="-265113">
              <a:buClr>
                <a:srgbClr val="EA002A"/>
              </a:buClr>
              <a:buFont typeface="Arial" panose="020B0604020202020204" pitchFamily="34" charset="0"/>
              <a:buChar char="•"/>
              <a:defRPr sz="1400">
                <a:solidFill>
                  <a:srgbClr val="5B6770"/>
                </a:solidFill>
                <a:latin typeface="Arial"/>
                <a:cs typeface="Arial"/>
              </a:defRPr>
            </a:lvl1pPr>
            <a:lvl2pPr marL="536575" indent="-273050">
              <a:buClr>
                <a:srgbClr val="5B6770"/>
              </a:buClr>
              <a:buFont typeface="Arial" panose="020B0604020202020204" pitchFamily="34" charset="0"/>
              <a:buChar char="-"/>
              <a:defRPr sz="1400">
                <a:solidFill>
                  <a:srgbClr val="5B6770"/>
                </a:solidFill>
                <a:latin typeface="Arial"/>
                <a:cs typeface="Arial"/>
              </a:defRPr>
            </a:lvl2pPr>
            <a:lvl3pPr marL="808038" indent="-271463">
              <a:buFont typeface="Arial" panose="020B0604020202020204" pitchFamily="34" charset="0"/>
              <a:buChar char="•"/>
              <a:defRPr sz="1400">
                <a:solidFill>
                  <a:srgbClr val="5B6770"/>
                </a:solidFill>
                <a:latin typeface="Arial"/>
                <a:cs typeface="Arial"/>
              </a:defRPr>
            </a:lvl3pPr>
            <a:lvl4pPr marL="1073150" indent="-265113">
              <a:defRPr sz="1400">
                <a:solidFill>
                  <a:srgbClr val="5B6770"/>
                </a:solidFill>
                <a:latin typeface="Arial"/>
                <a:cs typeface="Arial"/>
              </a:defRPr>
            </a:lvl4pPr>
            <a:lvl5pPr marL="1344613" indent="-271463">
              <a:defRPr sz="1400">
                <a:solidFill>
                  <a:srgbClr val="5B6770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 err="1"/>
              <a:t>Thirth</a:t>
            </a:r>
            <a:r>
              <a:rPr lang="en-US" noProof="0"/>
              <a:t> level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1"/>
          </p:nvPr>
        </p:nvSpPr>
        <p:spPr>
          <a:xfrm>
            <a:off x="4655840" y="6305587"/>
            <a:ext cx="6720747" cy="354347"/>
          </a:xfrm>
          <a:prstGeom prst="rect">
            <a:avLst/>
          </a:prstGeom>
        </p:spPr>
        <p:txBody>
          <a:bodyPr lIns="0" bIns="0" anchor="b">
            <a:normAutofit/>
          </a:bodyPr>
          <a:lstStyle>
            <a:lvl1pPr marL="0" indent="0" algn="r">
              <a:spcBef>
                <a:spcPts val="0"/>
              </a:spcBef>
              <a:buNone/>
              <a:defRPr sz="900" b="0">
                <a:solidFill>
                  <a:srgbClr val="5B6770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Master text </a:t>
            </a:r>
            <a:r>
              <a:rPr lang="it-IT" err="1"/>
              <a:t>styles</a:t>
            </a:r>
            <a:endParaRPr lang="it-IT"/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61359" y="226297"/>
            <a:ext cx="11015227" cy="230832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0" indent="0">
              <a:buNone/>
              <a:defRPr lang="en-US" sz="900" b="0" smtClean="0">
                <a:solidFill>
                  <a:srgbClr val="5B6770"/>
                </a:solidFill>
                <a:latin typeface="Arial"/>
                <a:cs typeface="Arial"/>
              </a:defRPr>
            </a:lvl1pPr>
            <a:lvl2pPr>
              <a:defRPr lang="en-US" sz="4400" smtClean="0">
                <a:latin typeface="Calibri" pitchFamily="34" charset="0"/>
              </a:defRPr>
            </a:lvl2pPr>
            <a:lvl3pPr>
              <a:defRPr lang="en-US" sz="4400" smtClean="0">
                <a:latin typeface="Calibri" pitchFamily="34" charset="0"/>
              </a:defRPr>
            </a:lvl3pPr>
            <a:lvl4pPr>
              <a:defRPr lang="en-US" sz="4400" smtClean="0">
                <a:latin typeface="Calibri" pitchFamily="34" charset="0"/>
              </a:defRPr>
            </a:lvl4pPr>
            <a:lvl5pPr>
              <a:defRPr lang="it-IT" sz="4400">
                <a:latin typeface="Calibri" pitchFamily="34" charset="0"/>
              </a:defRPr>
            </a:lvl5pPr>
          </a:lstStyle>
          <a:p>
            <a:pPr lvl="0"/>
            <a:r>
              <a:rPr lang="it-IT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80079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usura e ringraziamen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52741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de diaposi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47621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de diaposi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915" y="154845"/>
            <a:ext cx="1057049" cy="5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295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4757F-F412-5243-B557-14A60C1E5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8A17D-7D61-EF46-A129-7269198F7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987A7C-354E-5E45-B078-3C7C03ED0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FBBFD-F191-D541-8FED-CC165976A636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1A95BB-1CB4-744D-996D-C70193F19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952C58-B288-F447-8F8C-600E62EAF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FF0A8-A47E-5C44-B833-94D8AA6CB7E0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00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2D335-5DD5-9345-A329-3C0F41BB9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3FD5DE-AFA5-B349-A7D9-99790A5215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87DEC4-BC70-4A4D-ACDD-F23D900B5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FBBFD-F191-D541-8FED-CC165976A636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AA943C-37FF-B848-AECB-EAA202BBD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929FDF-E51B-BF48-8C1E-20FDB1FFA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FF0A8-A47E-5C44-B833-94D8AA6CB7E0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560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75481-C957-0744-ABCA-5A56EFB70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9DB3F9-7818-F444-8283-22585584A2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1C9344-0FE3-3646-91BD-AEA2B0CF6E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E9E582-EBD2-E946-B6B3-D9849B2C9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FBBFD-F191-D541-8FED-CC165976A636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47C7AB-61C1-DC43-BAF0-54952B04D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915AB8-340B-A745-A6C7-D3106A261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FF0A8-A47E-5C44-B833-94D8AA6CB7E0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713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41EF3-CEA0-214B-BC22-BDC070124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1E53C5-5D46-9D4C-BBB3-061D0FD653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105C86-A655-EE4E-B98A-66DD55AE9C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32600E-198D-AE47-AA23-28C65D430E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73F7B7-FC67-6043-907E-5B5D3FF9DE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C0DFC9-119B-0841-B406-EFFA66654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FBBFD-F191-D541-8FED-CC165976A636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7E9F30-1179-504B-9B77-2E95E8C0F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9D1BEC-7961-824D-AEF1-1F0A25A17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FF0A8-A47E-5C44-B833-94D8AA6CB7E0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41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01383-6CEE-9048-9625-2E97DD7E1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6DBA82-00E6-5544-869E-8D09BD705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FBBFD-F191-D541-8FED-CC165976A636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8B9885-E375-A945-A3B6-DC4FE9F3E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232E97-1707-6A41-9C03-9E2F0FAC1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FF0A8-A47E-5C44-B833-94D8AA6CB7E0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83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FC65DE-6403-BE42-924D-8095C0431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FBBFD-F191-D541-8FED-CC165976A636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C4058E-E9F4-0940-B7D8-31CB54B89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2646C8-4992-514F-B930-4AD1E9B76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FF0A8-A47E-5C44-B833-94D8AA6CB7E0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851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FFC33-4116-FB43-A0ED-A8D678DE4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7B78C9-BFFD-AD46-B62A-28DE06E63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B22B2A-438C-6E42-8A3B-68CA72C9E3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73069F-3A8D-0B4E-AC4F-ADD48307A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FBBFD-F191-D541-8FED-CC165976A636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F8619D-EB2A-854C-94D0-CEBC9E659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F7A9D2-1F29-6B44-AB4D-DAA672927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FF0A8-A47E-5C44-B833-94D8AA6CB7E0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677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6025E-D506-A04F-84FF-B0D1E4BFE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6C1FA3-D286-4440-883A-9537F1F399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02D155-0645-2845-830E-0CAD379CEE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B251A1-D2C7-E14C-8CB9-48E3DDE91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FBBFD-F191-D541-8FED-CC165976A636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66C550-942E-0548-93CB-A6FB2BCE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3C6D5-4B0E-9948-AA3F-C46782EFA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FF0A8-A47E-5C44-B833-94D8AA6CB7E0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41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tif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EBC0F7-1FF4-1840-B6F9-F97230416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38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0B8600-5F46-D748-9B56-D6695F3742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445025"/>
            <a:ext cx="10515600" cy="37319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482921-34E9-F44E-9190-051AF82F3D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FBBFD-F191-D541-8FED-CC165976A636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EC40A0-A49B-8A42-9D87-718A7C60B6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290D0-3229-E241-8A4C-1DC35D4366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0FF0A8-A47E-5C44-B833-94D8AA6CB7E0}" type="slidenum">
              <a:rPr lang="en-US" smtClean="0"/>
              <a:t>‹N›</a:t>
            </a:fld>
            <a:endParaRPr lang="en-US"/>
          </a:p>
        </p:txBody>
      </p:sp>
      <p:pic>
        <p:nvPicPr>
          <p:cNvPr id="8" name="Picture 7" descr="C:\Users\Richard\AppData\Local\Microsoft\Windows\INetCache\Content.MSO\153D4A6A.tmp">
            <a:extLst>
              <a:ext uri="{FF2B5EF4-FFF2-40B4-BE49-F238E27FC236}">
                <a16:creationId xmlns:a16="http://schemas.microsoft.com/office/drawing/2014/main" id="{761FC54E-7D3A-DD4B-B899-53C2CEA8F3C0}"/>
              </a:ext>
            </a:extLst>
          </p:cNvPr>
          <p:cNvPicPr/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8399" y="145762"/>
            <a:ext cx="1676761" cy="351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683063-B66C-854B-A973-01CD81A1D717}"/>
              </a:ext>
            </a:extLst>
          </p:cNvPr>
          <p:cNvPicPr/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13161" y="16875"/>
            <a:ext cx="536432" cy="534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948F7A-9F74-DF48-8175-506840BF86FD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8252" y="4139"/>
            <a:ext cx="796140" cy="560317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7" y="60969"/>
            <a:ext cx="627392" cy="627922"/>
          </a:xfrm>
          <a:prstGeom prst="rect">
            <a:avLst/>
          </a:prstGeom>
        </p:spPr>
      </p:pic>
      <p:grpSp>
        <p:nvGrpSpPr>
          <p:cNvPr id="19" name="Gruppo 18"/>
          <p:cNvGrpSpPr/>
          <p:nvPr userDrawn="1"/>
        </p:nvGrpSpPr>
        <p:grpSpPr>
          <a:xfrm>
            <a:off x="11719886" y="62236"/>
            <a:ext cx="371204" cy="444121"/>
            <a:chOff x="5315343" y="2571671"/>
            <a:chExt cx="757943" cy="906828"/>
          </a:xfrm>
        </p:grpSpPr>
        <p:sp>
          <p:nvSpPr>
            <p:cNvPr id="20" name="Freeform 13"/>
            <p:cNvSpPr>
              <a:spLocks/>
            </p:cNvSpPr>
            <p:nvPr userDrawn="1"/>
          </p:nvSpPr>
          <p:spPr bwMode="auto">
            <a:xfrm>
              <a:off x="5589422" y="3058921"/>
              <a:ext cx="406041" cy="294381"/>
            </a:xfrm>
            <a:custGeom>
              <a:avLst/>
              <a:gdLst>
                <a:gd name="T0" fmla="*/ 67 w 69"/>
                <a:gd name="T1" fmla="*/ 32 h 49"/>
                <a:gd name="T2" fmla="*/ 0 w 69"/>
                <a:gd name="T3" fmla="*/ 0 h 49"/>
                <a:gd name="T4" fmla="*/ 52 w 69"/>
                <a:gd name="T5" fmla="*/ 47 h 49"/>
                <a:gd name="T6" fmla="*/ 53 w 69"/>
                <a:gd name="T7" fmla="*/ 48 h 49"/>
                <a:gd name="T8" fmla="*/ 54 w 69"/>
                <a:gd name="T9" fmla="*/ 48 h 49"/>
                <a:gd name="T10" fmla="*/ 54 w 69"/>
                <a:gd name="T11" fmla="*/ 48 h 49"/>
                <a:gd name="T12" fmla="*/ 56 w 69"/>
                <a:gd name="T13" fmla="*/ 49 h 49"/>
                <a:gd name="T14" fmla="*/ 56 w 69"/>
                <a:gd name="T15" fmla="*/ 49 h 49"/>
                <a:gd name="T16" fmla="*/ 58 w 69"/>
                <a:gd name="T17" fmla="*/ 48 h 49"/>
                <a:gd name="T18" fmla="*/ 68 w 69"/>
                <a:gd name="T19" fmla="*/ 36 h 49"/>
                <a:gd name="T20" fmla="*/ 69 w 69"/>
                <a:gd name="T21" fmla="*/ 33 h 49"/>
                <a:gd name="T22" fmla="*/ 67 w 69"/>
                <a:gd name="T23" fmla="*/ 3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9" h="49">
                  <a:moveTo>
                    <a:pt x="67" y="32"/>
                  </a:moveTo>
                  <a:cubicBezTo>
                    <a:pt x="21" y="19"/>
                    <a:pt x="0" y="0"/>
                    <a:pt x="0" y="0"/>
                  </a:cubicBezTo>
                  <a:cubicBezTo>
                    <a:pt x="0" y="0"/>
                    <a:pt x="20" y="34"/>
                    <a:pt x="52" y="47"/>
                  </a:cubicBezTo>
                  <a:cubicBezTo>
                    <a:pt x="53" y="48"/>
                    <a:pt x="53" y="48"/>
                    <a:pt x="53" y="48"/>
                  </a:cubicBezTo>
                  <a:cubicBezTo>
                    <a:pt x="54" y="48"/>
                    <a:pt x="54" y="48"/>
                    <a:pt x="54" y="48"/>
                  </a:cubicBezTo>
                  <a:cubicBezTo>
                    <a:pt x="54" y="48"/>
                    <a:pt x="54" y="48"/>
                    <a:pt x="54" y="48"/>
                  </a:cubicBezTo>
                  <a:cubicBezTo>
                    <a:pt x="54" y="48"/>
                    <a:pt x="55" y="48"/>
                    <a:pt x="56" y="49"/>
                  </a:cubicBezTo>
                  <a:cubicBezTo>
                    <a:pt x="56" y="49"/>
                    <a:pt x="56" y="49"/>
                    <a:pt x="56" y="49"/>
                  </a:cubicBezTo>
                  <a:cubicBezTo>
                    <a:pt x="57" y="49"/>
                    <a:pt x="58" y="48"/>
                    <a:pt x="58" y="48"/>
                  </a:cubicBezTo>
                  <a:cubicBezTo>
                    <a:pt x="68" y="36"/>
                    <a:pt x="68" y="36"/>
                    <a:pt x="68" y="36"/>
                  </a:cubicBezTo>
                  <a:cubicBezTo>
                    <a:pt x="69" y="35"/>
                    <a:pt x="69" y="34"/>
                    <a:pt x="69" y="33"/>
                  </a:cubicBezTo>
                  <a:cubicBezTo>
                    <a:pt x="68" y="33"/>
                    <a:pt x="68" y="32"/>
                    <a:pt x="67" y="32"/>
                  </a:cubicBezTo>
                </a:path>
              </a:pathLst>
            </a:custGeom>
            <a:solidFill>
              <a:srgbClr val="EB0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1" name="Freeform 14"/>
            <p:cNvSpPr>
              <a:spLocks/>
            </p:cNvSpPr>
            <p:nvPr userDrawn="1"/>
          </p:nvSpPr>
          <p:spPr bwMode="auto">
            <a:xfrm>
              <a:off x="5606339" y="2950643"/>
              <a:ext cx="466947" cy="118430"/>
            </a:xfrm>
            <a:custGeom>
              <a:avLst/>
              <a:gdLst>
                <a:gd name="T0" fmla="*/ 76 w 79"/>
                <a:gd name="T1" fmla="*/ 1 h 20"/>
                <a:gd name="T2" fmla="*/ 69 w 79"/>
                <a:gd name="T3" fmla="*/ 0 h 20"/>
                <a:gd name="T4" fmla="*/ 0 w 79"/>
                <a:gd name="T5" fmla="*/ 9 h 20"/>
                <a:gd name="T6" fmla="*/ 76 w 79"/>
                <a:gd name="T7" fmla="*/ 20 h 20"/>
                <a:gd name="T8" fmla="*/ 76 w 79"/>
                <a:gd name="T9" fmla="*/ 20 h 20"/>
                <a:gd name="T10" fmla="*/ 76 w 79"/>
                <a:gd name="T11" fmla="*/ 20 h 20"/>
                <a:gd name="T12" fmla="*/ 76 w 79"/>
                <a:gd name="T13" fmla="*/ 20 h 20"/>
                <a:gd name="T14" fmla="*/ 77 w 79"/>
                <a:gd name="T15" fmla="*/ 18 h 20"/>
                <a:gd name="T16" fmla="*/ 78 w 79"/>
                <a:gd name="T17" fmla="*/ 4 h 20"/>
                <a:gd name="T18" fmla="*/ 76 w 79"/>
                <a:gd name="T1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9" h="20">
                  <a:moveTo>
                    <a:pt x="76" y="1"/>
                  </a:moveTo>
                  <a:cubicBezTo>
                    <a:pt x="75" y="1"/>
                    <a:pt x="72" y="0"/>
                    <a:pt x="69" y="0"/>
                  </a:cubicBezTo>
                  <a:cubicBezTo>
                    <a:pt x="50" y="0"/>
                    <a:pt x="0" y="9"/>
                    <a:pt x="0" y="9"/>
                  </a:cubicBezTo>
                  <a:cubicBezTo>
                    <a:pt x="76" y="20"/>
                    <a:pt x="76" y="20"/>
                    <a:pt x="76" y="20"/>
                  </a:cubicBezTo>
                  <a:cubicBezTo>
                    <a:pt x="76" y="20"/>
                    <a:pt x="76" y="20"/>
                    <a:pt x="76" y="20"/>
                  </a:cubicBezTo>
                  <a:cubicBezTo>
                    <a:pt x="76" y="20"/>
                    <a:pt x="76" y="20"/>
                    <a:pt x="76" y="20"/>
                  </a:cubicBezTo>
                  <a:cubicBezTo>
                    <a:pt x="76" y="20"/>
                    <a:pt x="76" y="20"/>
                    <a:pt x="76" y="20"/>
                  </a:cubicBezTo>
                  <a:cubicBezTo>
                    <a:pt x="77" y="19"/>
                    <a:pt x="77" y="19"/>
                    <a:pt x="77" y="18"/>
                  </a:cubicBezTo>
                  <a:cubicBezTo>
                    <a:pt x="77" y="16"/>
                    <a:pt x="78" y="8"/>
                    <a:pt x="78" y="4"/>
                  </a:cubicBezTo>
                  <a:cubicBezTo>
                    <a:pt x="79" y="3"/>
                    <a:pt x="77" y="1"/>
                    <a:pt x="76" y="1"/>
                  </a:cubicBezTo>
                </a:path>
              </a:pathLst>
            </a:custGeom>
            <a:solidFill>
              <a:srgbClr val="EB0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2" name="Freeform 15"/>
            <p:cNvSpPr>
              <a:spLocks/>
            </p:cNvSpPr>
            <p:nvPr userDrawn="1"/>
          </p:nvSpPr>
          <p:spPr bwMode="auto">
            <a:xfrm>
              <a:off x="5606339" y="2656264"/>
              <a:ext cx="412808" cy="280846"/>
            </a:xfrm>
            <a:custGeom>
              <a:avLst/>
              <a:gdLst>
                <a:gd name="T0" fmla="*/ 0 w 70"/>
                <a:gd name="T1" fmla="*/ 47 h 47"/>
                <a:gd name="T2" fmla="*/ 68 w 70"/>
                <a:gd name="T3" fmla="*/ 17 h 47"/>
                <a:gd name="T4" fmla="*/ 70 w 70"/>
                <a:gd name="T5" fmla="*/ 16 h 47"/>
                <a:gd name="T6" fmla="*/ 70 w 70"/>
                <a:gd name="T7" fmla="*/ 13 h 47"/>
                <a:gd name="T8" fmla="*/ 61 w 70"/>
                <a:gd name="T9" fmla="*/ 1 h 47"/>
                <a:gd name="T10" fmla="*/ 58 w 70"/>
                <a:gd name="T11" fmla="*/ 0 h 47"/>
                <a:gd name="T12" fmla="*/ 58 w 70"/>
                <a:gd name="T13" fmla="*/ 0 h 47"/>
                <a:gd name="T14" fmla="*/ 58 w 70"/>
                <a:gd name="T15" fmla="*/ 0 h 47"/>
                <a:gd name="T16" fmla="*/ 58 w 70"/>
                <a:gd name="T17" fmla="*/ 0 h 47"/>
                <a:gd name="T18" fmla="*/ 55 w 70"/>
                <a:gd name="T19" fmla="*/ 1 h 47"/>
                <a:gd name="T20" fmla="*/ 0 w 70"/>
                <a:gd name="T21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" h="47">
                  <a:moveTo>
                    <a:pt x="0" y="47"/>
                  </a:moveTo>
                  <a:cubicBezTo>
                    <a:pt x="24" y="25"/>
                    <a:pt x="64" y="18"/>
                    <a:pt x="68" y="17"/>
                  </a:cubicBezTo>
                  <a:cubicBezTo>
                    <a:pt x="69" y="17"/>
                    <a:pt x="70" y="16"/>
                    <a:pt x="70" y="16"/>
                  </a:cubicBezTo>
                  <a:cubicBezTo>
                    <a:pt x="70" y="15"/>
                    <a:pt x="70" y="14"/>
                    <a:pt x="70" y="13"/>
                  </a:cubicBezTo>
                  <a:cubicBezTo>
                    <a:pt x="68" y="11"/>
                    <a:pt x="63" y="3"/>
                    <a:pt x="61" y="1"/>
                  </a:cubicBezTo>
                  <a:cubicBezTo>
                    <a:pt x="60" y="0"/>
                    <a:pt x="59" y="0"/>
                    <a:pt x="58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5" y="1"/>
                    <a:pt x="55" y="1"/>
                    <a:pt x="55" y="1"/>
                  </a:cubicBezTo>
                  <a:cubicBezTo>
                    <a:pt x="26" y="12"/>
                    <a:pt x="8" y="36"/>
                    <a:pt x="0" y="47"/>
                  </a:cubicBezTo>
                </a:path>
              </a:pathLst>
            </a:custGeom>
            <a:solidFill>
              <a:srgbClr val="EB0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3" name="Freeform 16"/>
            <p:cNvSpPr>
              <a:spLocks/>
            </p:cNvSpPr>
            <p:nvPr userDrawn="1"/>
          </p:nvSpPr>
          <p:spPr bwMode="auto">
            <a:xfrm>
              <a:off x="5521748" y="2571671"/>
              <a:ext cx="226707" cy="365437"/>
            </a:xfrm>
            <a:custGeom>
              <a:avLst/>
              <a:gdLst>
                <a:gd name="T0" fmla="*/ 2 w 38"/>
                <a:gd name="T1" fmla="*/ 61 h 61"/>
                <a:gd name="T2" fmla="*/ 4 w 38"/>
                <a:gd name="T3" fmla="*/ 50 h 61"/>
                <a:gd name="T4" fmla="*/ 37 w 38"/>
                <a:gd name="T5" fmla="*/ 4 h 61"/>
                <a:gd name="T6" fmla="*/ 37 w 38"/>
                <a:gd name="T7" fmla="*/ 1 h 61"/>
                <a:gd name="T8" fmla="*/ 35 w 38"/>
                <a:gd name="T9" fmla="*/ 0 h 61"/>
                <a:gd name="T10" fmla="*/ 20 w 38"/>
                <a:gd name="T11" fmla="*/ 1 h 61"/>
                <a:gd name="T12" fmla="*/ 18 w 38"/>
                <a:gd name="T13" fmla="*/ 2 h 61"/>
                <a:gd name="T14" fmla="*/ 18 w 38"/>
                <a:gd name="T15" fmla="*/ 2 h 61"/>
                <a:gd name="T16" fmla="*/ 15 w 38"/>
                <a:gd name="T17" fmla="*/ 5 h 61"/>
                <a:gd name="T18" fmla="*/ 13 w 38"/>
                <a:gd name="T19" fmla="*/ 8 h 61"/>
                <a:gd name="T20" fmla="*/ 13 w 38"/>
                <a:gd name="T21" fmla="*/ 9 h 61"/>
                <a:gd name="T22" fmla="*/ 12 w 38"/>
                <a:gd name="T23" fmla="*/ 11 h 61"/>
                <a:gd name="T24" fmla="*/ 2 w 38"/>
                <a:gd name="T25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61">
                  <a:moveTo>
                    <a:pt x="2" y="61"/>
                  </a:moveTo>
                  <a:cubicBezTo>
                    <a:pt x="2" y="58"/>
                    <a:pt x="4" y="52"/>
                    <a:pt x="4" y="50"/>
                  </a:cubicBezTo>
                  <a:cubicBezTo>
                    <a:pt x="12" y="27"/>
                    <a:pt x="30" y="10"/>
                    <a:pt x="37" y="4"/>
                  </a:cubicBezTo>
                  <a:cubicBezTo>
                    <a:pt x="37" y="3"/>
                    <a:pt x="38" y="2"/>
                    <a:pt x="37" y="1"/>
                  </a:cubicBezTo>
                  <a:cubicBezTo>
                    <a:pt x="37" y="0"/>
                    <a:pt x="36" y="0"/>
                    <a:pt x="35" y="0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19" y="1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6"/>
                    <a:pt x="14" y="7"/>
                    <a:pt x="13" y="8"/>
                  </a:cubicBezTo>
                  <a:cubicBezTo>
                    <a:pt x="13" y="8"/>
                    <a:pt x="13" y="8"/>
                    <a:pt x="13" y="9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8" y="17"/>
                    <a:pt x="0" y="36"/>
                    <a:pt x="2" y="61"/>
                  </a:cubicBezTo>
                </a:path>
              </a:pathLst>
            </a:custGeom>
            <a:solidFill>
              <a:srgbClr val="EB0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4" name="Freeform 17"/>
            <p:cNvSpPr>
              <a:spLocks/>
            </p:cNvSpPr>
            <p:nvPr userDrawn="1"/>
          </p:nvSpPr>
          <p:spPr bwMode="auto">
            <a:xfrm>
              <a:off x="5376249" y="2727320"/>
              <a:ext cx="118430" cy="216555"/>
            </a:xfrm>
            <a:custGeom>
              <a:avLst/>
              <a:gdLst>
                <a:gd name="T0" fmla="*/ 20 w 20"/>
                <a:gd name="T1" fmla="*/ 36 h 36"/>
                <a:gd name="T2" fmla="*/ 11 w 20"/>
                <a:gd name="T3" fmla="*/ 4 h 36"/>
                <a:gd name="T4" fmla="*/ 11 w 20"/>
                <a:gd name="T5" fmla="*/ 2 h 36"/>
                <a:gd name="T6" fmla="*/ 9 w 20"/>
                <a:gd name="T7" fmla="*/ 0 h 36"/>
                <a:gd name="T8" fmla="*/ 6 w 20"/>
                <a:gd name="T9" fmla="*/ 1 h 36"/>
                <a:gd name="T10" fmla="*/ 0 w 20"/>
                <a:gd name="T11" fmla="*/ 14 h 36"/>
                <a:gd name="T12" fmla="*/ 0 w 20"/>
                <a:gd name="T13" fmla="*/ 16 h 36"/>
                <a:gd name="T14" fmla="*/ 20 w 20"/>
                <a:gd name="T15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36">
                  <a:moveTo>
                    <a:pt x="20" y="36"/>
                  </a:moveTo>
                  <a:cubicBezTo>
                    <a:pt x="20" y="36"/>
                    <a:pt x="12" y="22"/>
                    <a:pt x="11" y="4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1"/>
                    <a:pt x="10" y="0"/>
                    <a:pt x="9" y="0"/>
                  </a:cubicBezTo>
                  <a:cubicBezTo>
                    <a:pt x="8" y="0"/>
                    <a:pt x="7" y="0"/>
                    <a:pt x="6" y="1"/>
                  </a:cubicBezTo>
                  <a:cubicBezTo>
                    <a:pt x="3" y="6"/>
                    <a:pt x="0" y="14"/>
                    <a:pt x="0" y="14"/>
                  </a:cubicBezTo>
                  <a:cubicBezTo>
                    <a:pt x="0" y="15"/>
                    <a:pt x="0" y="16"/>
                    <a:pt x="0" y="16"/>
                  </a:cubicBezTo>
                  <a:cubicBezTo>
                    <a:pt x="4" y="25"/>
                    <a:pt x="20" y="36"/>
                    <a:pt x="20" y="36"/>
                  </a:cubicBezTo>
                </a:path>
              </a:pathLst>
            </a:custGeom>
            <a:solidFill>
              <a:srgbClr val="EB0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5" name="Freeform 18"/>
            <p:cNvSpPr>
              <a:spLocks/>
            </p:cNvSpPr>
            <p:nvPr userDrawn="1"/>
          </p:nvSpPr>
          <p:spPr bwMode="auto">
            <a:xfrm>
              <a:off x="5362714" y="3058921"/>
              <a:ext cx="125197" cy="209788"/>
            </a:xfrm>
            <a:custGeom>
              <a:avLst/>
              <a:gdLst>
                <a:gd name="T0" fmla="*/ 0 w 21"/>
                <a:gd name="T1" fmla="*/ 17 h 35"/>
                <a:gd name="T2" fmla="*/ 0 w 21"/>
                <a:gd name="T3" fmla="*/ 19 h 35"/>
                <a:gd name="T4" fmla="*/ 3 w 21"/>
                <a:gd name="T5" fmla="*/ 33 h 35"/>
                <a:gd name="T6" fmla="*/ 6 w 21"/>
                <a:gd name="T7" fmla="*/ 35 h 35"/>
                <a:gd name="T8" fmla="*/ 8 w 21"/>
                <a:gd name="T9" fmla="*/ 31 h 35"/>
                <a:gd name="T10" fmla="*/ 21 w 21"/>
                <a:gd name="T11" fmla="*/ 0 h 35"/>
                <a:gd name="T12" fmla="*/ 0 w 21"/>
                <a:gd name="T1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35">
                  <a:moveTo>
                    <a:pt x="0" y="17"/>
                  </a:moveTo>
                  <a:cubicBezTo>
                    <a:pt x="0" y="17"/>
                    <a:pt x="0" y="18"/>
                    <a:pt x="0" y="19"/>
                  </a:cubicBezTo>
                  <a:cubicBezTo>
                    <a:pt x="0" y="20"/>
                    <a:pt x="1" y="28"/>
                    <a:pt x="3" y="33"/>
                  </a:cubicBezTo>
                  <a:cubicBezTo>
                    <a:pt x="4" y="35"/>
                    <a:pt x="6" y="35"/>
                    <a:pt x="6" y="35"/>
                  </a:cubicBezTo>
                  <a:cubicBezTo>
                    <a:pt x="7" y="35"/>
                    <a:pt x="8" y="32"/>
                    <a:pt x="8" y="31"/>
                  </a:cubicBezTo>
                  <a:cubicBezTo>
                    <a:pt x="12" y="18"/>
                    <a:pt x="21" y="0"/>
                    <a:pt x="21" y="0"/>
                  </a:cubicBezTo>
                  <a:cubicBezTo>
                    <a:pt x="21" y="0"/>
                    <a:pt x="7" y="8"/>
                    <a:pt x="0" y="17"/>
                  </a:cubicBezTo>
                </a:path>
              </a:pathLst>
            </a:custGeom>
            <a:solidFill>
              <a:srgbClr val="EB0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6" name="Freeform 19"/>
            <p:cNvSpPr>
              <a:spLocks/>
            </p:cNvSpPr>
            <p:nvPr userDrawn="1"/>
          </p:nvSpPr>
          <p:spPr bwMode="auto">
            <a:xfrm>
              <a:off x="5504829" y="3069073"/>
              <a:ext cx="250392" cy="409426"/>
            </a:xfrm>
            <a:custGeom>
              <a:avLst/>
              <a:gdLst>
                <a:gd name="T0" fmla="*/ 36 w 42"/>
                <a:gd name="T1" fmla="*/ 56 h 68"/>
                <a:gd name="T2" fmla="*/ 35 w 42"/>
                <a:gd name="T3" fmla="*/ 55 h 68"/>
                <a:gd name="T4" fmla="*/ 35 w 42"/>
                <a:gd name="T5" fmla="*/ 55 h 68"/>
                <a:gd name="T6" fmla="*/ 5 w 42"/>
                <a:gd name="T7" fmla="*/ 0 h 68"/>
                <a:gd name="T8" fmla="*/ 22 w 42"/>
                <a:gd name="T9" fmla="*/ 67 h 68"/>
                <a:gd name="T10" fmla="*/ 23 w 42"/>
                <a:gd name="T11" fmla="*/ 68 h 68"/>
                <a:gd name="T12" fmla="*/ 23 w 42"/>
                <a:gd name="T13" fmla="*/ 68 h 68"/>
                <a:gd name="T14" fmla="*/ 23 w 42"/>
                <a:gd name="T15" fmla="*/ 68 h 68"/>
                <a:gd name="T16" fmla="*/ 40 w 42"/>
                <a:gd name="T17" fmla="*/ 65 h 68"/>
                <a:gd name="T18" fmla="*/ 41 w 42"/>
                <a:gd name="T19" fmla="*/ 65 h 68"/>
                <a:gd name="T20" fmla="*/ 42 w 42"/>
                <a:gd name="T21" fmla="*/ 64 h 68"/>
                <a:gd name="T22" fmla="*/ 41 w 42"/>
                <a:gd name="T23" fmla="*/ 61 h 68"/>
                <a:gd name="T24" fmla="*/ 36 w 42"/>
                <a:gd name="T25" fmla="*/ 56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" h="68">
                  <a:moveTo>
                    <a:pt x="36" y="56"/>
                  </a:moveTo>
                  <a:cubicBezTo>
                    <a:pt x="35" y="55"/>
                    <a:pt x="35" y="55"/>
                    <a:pt x="35" y="55"/>
                  </a:cubicBezTo>
                  <a:cubicBezTo>
                    <a:pt x="35" y="55"/>
                    <a:pt x="35" y="55"/>
                    <a:pt x="35" y="55"/>
                  </a:cubicBezTo>
                  <a:cubicBezTo>
                    <a:pt x="9" y="29"/>
                    <a:pt x="5" y="0"/>
                    <a:pt x="5" y="0"/>
                  </a:cubicBezTo>
                  <a:cubicBezTo>
                    <a:pt x="5" y="0"/>
                    <a:pt x="0" y="43"/>
                    <a:pt x="22" y="67"/>
                  </a:cubicBezTo>
                  <a:cubicBezTo>
                    <a:pt x="22" y="68"/>
                    <a:pt x="22" y="68"/>
                    <a:pt x="23" y="68"/>
                  </a:cubicBezTo>
                  <a:cubicBezTo>
                    <a:pt x="23" y="68"/>
                    <a:pt x="23" y="68"/>
                    <a:pt x="23" y="68"/>
                  </a:cubicBezTo>
                  <a:cubicBezTo>
                    <a:pt x="23" y="68"/>
                    <a:pt x="23" y="68"/>
                    <a:pt x="23" y="68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1" y="65"/>
                    <a:pt x="42" y="64"/>
                    <a:pt x="42" y="64"/>
                  </a:cubicBezTo>
                  <a:cubicBezTo>
                    <a:pt x="42" y="63"/>
                    <a:pt x="42" y="62"/>
                    <a:pt x="41" y="61"/>
                  </a:cubicBezTo>
                  <a:cubicBezTo>
                    <a:pt x="40" y="60"/>
                    <a:pt x="39" y="59"/>
                    <a:pt x="36" y="56"/>
                  </a:cubicBezTo>
                </a:path>
              </a:pathLst>
            </a:custGeom>
            <a:solidFill>
              <a:srgbClr val="EB0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7" name="Freeform 20"/>
            <p:cNvSpPr>
              <a:spLocks/>
            </p:cNvSpPr>
            <p:nvPr userDrawn="1"/>
          </p:nvSpPr>
          <p:spPr bwMode="auto">
            <a:xfrm>
              <a:off x="5315343" y="2943876"/>
              <a:ext cx="165801" cy="98128"/>
            </a:xfrm>
            <a:custGeom>
              <a:avLst/>
              <a:gdLst>
                <a:gd name="T0" fmla="*/ 28 w 28"/>
                <a:gd name="T1" fmla="*/ 9 h 16"/>
                <a:gd name="T2" fmla="*/ 20 w 28"/>
                <a:gd name="T3" fmla="*/ 7 h 16"/>
                <a:gd name="T4" fmla="*/ 7 w 28"/>
                <a:gd name="T5" fmla="*/ 2 h 16"/>
                <a:gd name="T6" fmla="*/ 6 w 28"/>
                <a:gd name="T7" fmla="*/ 1 h 16"/>
                <a:gd name="T8" fmla="*/ 3 w 28"/>
                <a:gd name="T9" fmla="*/ 0 h 16"/>
                <a:gd name="T10" fmla="*/ 3 w 28"/>
                <a:gd name="T11" fmla="*/ 0 h 16"/>
                <a:gd name="T12" fmla="*/ 2 w 28"/>
                <a:gd name="T13" fmla="*/ 2 h 16"/>
                <a:gd name="T14" fmla="*/ 0 w 28"/>
                <a:gd name="T15" fmla="*/ 14 h 16"/>
                <a:gd name="T16" fmla="*/ 2 w 28"/>
                <a:gd name="T17" fmla="*/ 16 h 16"/>
                <a:gd name="T18" fmla="*/ 2 w 28"/>
                <a:gd name="T19" fmla="*/ 16 h 16"/>
                <a:gd name="T20" fmla="*/ 3 w 28"/>
                <a:gd name="T21" fmla="*/ 16 h 16"/>
                <a:gd name="T22" fmla="*/ 21 w 28"/>
                <a:gd name="T23" fmla="*/ 11 h 16"/>
                <a:gd name="T24" fmla="*/ 28 w 28"/>
                <a:gd name="T25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" h="16">
                  <a:moveTo>
                    <a:pt x="28" y="9"/>
                  </a:moveTo>
                  <a:cubicBezTo>
                    <a:pt x="20" y="7"/>
                    <a:pt x="20" y="7"/>
                    <a:pt x="20" y="7"/>
                  </a:cubicBezTo>
                  <a:cubicBezTo>
                    <a:pt x="18" y="7"/>
                    <a:pt x="10" y="5"/>
                    <a:pt x="7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1"/>
                    <a:pt x="2" y="2"/>
                  </a:cubicBezTo>
                  <a:cubicBezTo>
                    <a:pt x="1" y="4"/>
                    <a:pt x="0" y="12"/>
                    <a:pt x="0" y="14"/>
                  </a:cubicBezTo>
                  <a:cubicBezTo>
                    <a:pt x="1" y="15"/>
                    <a:pt x="1" y="15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6" y="15"/>
                    <a:pt x="16" y="12"/>
                    <a:pt x="21" y="11"/>
                  </a:cubicBezTo>
                  <a:lnTo>
                    <a:pt x="28" y="9"/>
                  </a:lnTo>
                  <a:close/>
                </a:path>
              </a:pathLst>
            </a:custGeom>
            <a:solidFill>
              <a:srgbClr val="EB0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pic>
        <p:nvPicPr>
          <p:cNvPr id="28" name="Picture 13" descr="C:\Users\Richard\AppData\Local\Microsoft\Windows\INetCache\Content.MSO\60AF2DD1.tmp"/>
          <p:cNvPicPr/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8530" y="131640"/>
            <a:ext cx="419100" cy="33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708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2" r:id="rId16"/>
    <p:sldLayoutId id="214748366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jpeg"/><Relationship Id="rId7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8.jpeg"/><Relationship Id="rId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openxmlformats.org/officeDocument/2006/relationships/image" Target="../media/image23.jpeg"/><Relationship Id="rId9" Type="http://schemas.openxmlformats.org/officeDocument/2006/relationships/image" Target="../media/image14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jpeg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78899-3688-7847-BA65-7A17526AA3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Entire Visible Sky</a:t>
            </a:r>
            <a:r>
              <a:rPr lang="en-US">
                <a:latin typeface="Arial"/>
              </a:rPr>
              <a:t/>
            </a:r>
            <a:br>
              <a:rPr lang="en-US">
                <a:latin typeface="Arial"/>
              </a:rPr>
            </a:br>
            <a:r>
              <a:rPr lang="en-US" err="1">
                <a:latin typeface="Arial"/>
                <a:cs typeface="Arial"/>
              </a:rPr>
              <a:t>EnVisS</a:t>
            </a:r>
            <a:r>
              <a:rPr lang="en-US">
                <a:latin typeface="Arial"/>
                <a:cs typeface="Arial"/>
              </a:rPr>
              <a:t/>
            </a: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Overview and updates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C31435-39A8-F542-B4BF-13CA71827B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8111" y="3682766"/>
            <a:ext cx="10880880" cy="1366819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  <a:p>
            <a:r>
              <a:rPr lang="en-US">
                <a:latin typeface="Arial"/>
                <a:cs typeface="Arial"/>
              </a:rPr>
              <a:t>Vania Da Deppo (CNR-IFN </a:t>
            </a:r>
            <a:r>
              <a:rPr lang="en-US" err="1">
                <a:latin typeface="Arial"/>
                <a:cs typeface="Arial"/>
              </a:rPr>
              <a:t>Padova</a:t>
            </a:r>
            <a:r>
              <a:rPr lang="en-US">
                <a:latin typeface="Arial"/>
                <a:cs typeface="Arial"/>
              </a:rPr>
              <a:t> Italy) on behalf the </a:t>
            </a:r>
            <a:r>
              <a:rPr lang="en-US" err="1">
                <a:latin typeface="Arial"/>
                <a:cs typeface="Arial"/>
              </a:rPr>
              <a:t>EnVisS</a:t>
            </a:r>
            <a:r>
              <a:rPr lang="en-US">
                <a:latin typeface="Arial"/>
                <a:cs typeface="Arial"/>
              </a:rPr>
              <a:t> Team</a:t>
            </a:r>
            <a:endParaRPr lang="en-GB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4262470" y="5274298"/>
            <a:ext cx="4409220" cy="1015663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Comet Interceptor Full Team Meeting</a:t>
            </a:r>
          </a:p>
          <a:p>
            <a:pPr algn="ctr"/>
            <a:r>
              <a:rPr lang="en-US" sz="2000" dirty="0">
                <a:latin typeface="Arial"/>
                <a:cs typeface="Arial"/>
              </a:rPr>
              <a:t>Oxford</a:t>
            </a:r>
          </a:p>
          <a:p>
            <a:pPr algn="ctr"/>
            <a:r>
              <a:rPr lang="en-US" sz="2000" dirty="0">
                <a:latin typeface="Arial"/>
                <a:cs typeface="Arial"/>
              </a:rPr>
              <a:t>6-8 July 2022</a:t>
            </a:r>
          </a:p>
        </p:txBody>
      </p:sp>
    </p:spTree>
    <p:extLst>
      <p:ext uri="{BB962C8B-B14F-4D97-AF65-F5344CB8AC3E}">
        <p14:creationId xmlns:p14="http://schemas.microsoft.com/office/powerpoint/2010/main" val="219002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848112A-3B82-4895-84AE-E3290602E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286" y="705604"/>
            <a:ext cx="11549234" cy="37319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 algn="just">
              <a:buFont typeface="Wingdings" panose="020B0604020202020204" pitchFamily="34" charset="0"/>
              <a:buChar char="ü"/>
            </a:pPr>
            <a:r>
              <a:rPr lang="en-GB" sz="2400" dirty="0">
                <a:latin typeface="Arial"/>
                <a:ea typeface="+mn-lt"/>
                <a:cs typeface="+mn-lt"/>
              </a:rPr>
              <a:t>Coma radiance depends on the activity of the selected Comet Interceptor target comet</a:t>
            </a:r>
            <a:endParaRPr lang="en-GB" dirty="0">
              <a:latin typeface="Arial"/>
              <a:cs typeface="Calibri" panose="020F0502020204030204"/>
            </a:endParaRPr>
          </a:p>
          <a:p>
            <a:pPr marL="342900" indent="-342900" algn="just">
              <a:buFont typeface="Wingdings" panose="020B0604020202020204" pitchFamily="34" charset="0"/>
              <a:buChar char="ü"/>
            </a:pPr>
            <a:r>
              <a:rPr lang="en-GB" sz="2400" dirty="0">
                <a:latin typeface="Arial"/>
                <a:ea typeface="+mn-lt"/>
                <a:cs typeface="+mn-lt"/>
              </a:rPr>
              <a:t>Comet Interceptor is designed to survive to a Halley-like activity, thus we used the Halley dust coma radiance, measured by Giotto, as reference:</a:t>
            </a:r>
            <a:endParaRPr lang="en-GB" dirty="0">
              <a:latin typeface="Arial"/>
              <a:cs typeface="Calibri" panose="020F0502020204030204"/>
            </a:endParaRPr>
          </a:p>
          <a:p>
            <a:pPr lvl="1" algn="just">
              <a:buFont typeface="Wingdings" panose="020B0604020202020204" pitchFamily="34" charset="0"/>
              <a:buChar char="ü"/>
            </a:pPr>
            <a:r>
              <a:rPr lang="en-GB" sz="2000" dirty="0">
                <a:latin typeface="Arial"/>
                <a:ea typeface="+mn-lt"/>
                <a:cs typeface="+mn-lt"/>
              </a:rPr>
              <a:t>column integrated radiance at 0.96 AU is </a:t>
            </a:r>
            <a:r>
              <a:rPr lang="en-GB" sz="2000" b="1" dirty="0">
                <a:latin typeface="Arial"/>
                <a:ea typeface="+mn-lt"/>
                <a:cs typeface="+mn-lt"/>
              </a:rPr>
              <a:t>6.3 10</a:t>
            </a:r>
            <a:r>
              <a:rPr lang="en-GB" sz="2000" b="1" baseline="30000" dirty="0">
                <a:latin typeface="Arial"/>
                <a:ea typeface="+mn-lt"/>
                <a:cs typeface="+mn-lt"/>
              </a:rPr>
              <a:t>-6</a:t>
            </a:r>
            <a:r>
              <a:rPr lang="en-GB" sz="2000" b="1" dirty="0">
                <a:latin typeface="Arial"/>
                <a:ea typeface="+mn-lt"/>
                <a:cs typeface="+mn-lt"/>
              </a:rPr>
              <a:t> W/(m</a:t>
            </a:r>
            <a:r>
              <a:rPr lang="en-GB" sz="2000" b="1" baseline="30000" dirty="0">
                <a:latin typeface="Arial"/>
                <a:ea typeface="+mn-lt"/>
                <a:cs typeface="+mn-lt"/>
              </a:rPr>
              <a:t>2</a:t>
            </a:r>
            <a:r>
              <a:rPr lang="en-GB" sz="2000" b="1" dirty="0">
                <a:latin typeface="Arial"/>
                <a:ea typeface="+mn-lt"/>
                <a:cs typeface="+mn-lt"/>
              </a:rPr>
              <a:t> </a:t>
            </a:r>
            <a:r>
              <a:rPr lang="en-GB" sz="2000" b="1" dirty="0" err="1">
                <a:latin typeface="Arial"/>
                <a:ea typeface="+mn-lt"/>
                <a:cs typeface="+mn-lt"/>
              </a:rPr>
              <a:t>sr</a:t>
            </a:r>
            <a:r>
              <a:rPr lang="en-GB" sz="2000" b="1" dirty="0">
                <a:latin typeface="Arial"/>
                <a:ea typeface="+mn-lt"/>
                <a:cs typeface="+mn-lt"/>
              </a:rPr>
              <a:t> nm)</a:t>
            </a:r>
            <a:r>
              <a:rPr lang="en-GB" sz="2000" dirty="0">
                <a:latin typeface="Arial"/>
                <a:ea typeface="+mn-lt"/>
                <a:cs typeface="+mn-lt"/>
              </a:rPr>
              <a:t>, at 1000 km and a line of sight at 37° from the nucleus.</a:t>
            </a:r>
            <a:endParaRPr lang="en-GB" dirty="0">
              <a:latin typeface="Arial"/>
              <a:cs typeface="Calibri" panose="020F0502020204030204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6850200-499C-4F63-8758-4D8C2C2556A5}"/>
              </a:ext>
            </a:extLst>
          </p:cNvPr>
          <p:cNvSpPr txBox="1"/>
          <p:nvPr/>
        </p:nvSpPr>
        <p:spPr>
          <a:xfrm>
            <a:off x="428355" y="3346911"/>
            <a:ext cx="1138699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2000" b="1" dirty="0">
                <a:latin typeface="Arial"/>
                <a:ea typeface="+mn-lt"/>
                <a:cs typeface="+mn-lt"/>
              </a:rPr>
              <a:t>Increase the exposure time allowing smearing, lower spatial resolution, in the direction of the scene motion</a:t>
            </a:r>
            <a:endParaRPr lang="it-IT" dirty="0">
              <a:latin typeface="Arial"/>
              <a:cs typeface="Arial"/>
            </a:endParaRPr>
          </a:p>
        </p:txBody>
      </p:sp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213A495B-C22E-4F54-94DF-7AD2732D63FB}"/>
              </a:ext>
            </a:extLst>
          </p:cNvPr>
          <p:cNvGraphicFramePr>
            <a:graphicFrameLocks noGrp="1"/>
          </p:cNvGraphicFramePr>
          <p:nvPr/>
        </p:nvGraphicFramePr>
        <p:xfrm>
          <a:off x="4100588" y="3829877"/>
          <a:ext cx="7670129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5702">
                  <a:extLst>
                    <a:ext uri="{9D8B030D-6E8A-4147-A177-3AD203B41FA5}">
                      <a16:colId xmlns:a16="http://schemas.microsoft.com/office/drawing/2014/main" val="857902733"/>
                    </a:ext>
                  </a:extLst>
                </a:gridCol>
                <a:gridCol w="1421106">
                  <a:extLst>
                    <a:ext uri="{9D8B030D-6E8A-4147-A177-3AD203B41FA5}">
                      <a16:colId xmlns:a16="http://schemas.microsoft.com/office/drawing/2014/main" val="3514455113"/>
                    </a:ext>
                  </a:extLst>
                </a:gridCol>
                <a:gridCol w="1421106">
                  <a:extLst>
                    <a:ext uri="{9D8B030D-6E8A-4147-A177-3AD203B41FA5}">
                      <a16:colId xmlns:a16="http://schemas.microsoft.com/office/drawing/2014/main" val="4112029938"/>
                    </a:ext>
                  </a:extLst>
                </a:gridCol>
                <a:gridCol w="2785193">
                  <a:extLst>
                    <a:ext uri="{9D8B030D-6E8A-4147-A177-3AD203B41FA5}">
                      <a16:colId xmlns:a16="http://schemas.microsoft.com/office/drawing/2014/main" val="1374685936"/>
                    </a:ext>
                  </a:extLst>
                </a:gridCol>
                <a:gridCol w="587022">
                  <a:extLst>
                    <a:ext uri="{9D8B030D-6E8A-4147-A177-3AD203B41FA5}">
                      <a16:colId xmlns:a16="http://schemas.microsoft.com/office/drawing/2014/main" val="1936000778"/>
                    </a:ext>
                  </a:extLst>
                </a:gridCol>
              </a:tblGrid>
              <a:tr h="367552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800" dirty="0">
                          <a:effectLst/>
                        </a:rPr>
                        <a:t>Filter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dirty="0">
                          <a:effectLst/>
                        </a:rPr>
                        <a:t>Integration time (</a:t>
                      </a:r>
                      <a:r>
                        <a:rPr lang="en-US" sz="1800" dirty="0" err="1">
                          <a:effectLst/>
                        </a:rPr>
                        <a:t>ms</a:t>
                      </a:r>
                      <a:r>
                        <a:rPr lang="en-US" sz="1800" dirty="0">
                          <a:effectLst/>
                        </a:rPr>
                        <a:t>)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800" dirty="0">
                          <a:effectLst/>
                        </a:rPr>
                        <a:t>Binning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800" dirty="0" err="1">
                          <a:effectLst/>
                        </a:rPr>
                        <a:t>Spatial_resolution</a:t>
                      </a:r>
                      <a:r>
                        <a:rPr lang="en-US" sz="1800" dirty="0">
                          <a:effectLst/>
                        </a:rPr>
                        <a:t> (°)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800" dirty="0">
                          <a:effectLst/>
                        </a:rPr>
                        <a:t>SNR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6337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800" dirty="0">
                          <a:effectLst/>
                        </a:rPr>
                        <a:t>Intensity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dirty="0">
                          <a:effectLst/>
                        </a:rPr>
                        <a:t>35 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800" dirty="0">
                          <a:effectLst/>
                        </a:rPr>
                        <a:t>X2</a:t>
                      </a:r>
                      <a:r>
                        <a:rPr lang="en-US" sz="1800" baseline="0" dirty="0">
                          <a:effectLst/>
                        </a:rPr>
                        <a:t> (CT)</a:t>
                      </a:r>
                      <a:endParaRPr lang="en-US" sz="18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800" dirty="0">
                          <a:effectLst/>
                        </a:rPr>
                        <a:t>3.5 (AT)  0.2° (CT)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800">
                          <a:effectLst/>
                        </a:rPr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3267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800" dirty="0">
                          <a:effectLst/>
                        </a:rPr>
                        <a:t>Intensity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dirty="0">
                          <a:effectLst/>
                        </a:rPr>
                        <a:t>35 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800" dirty="0">
                          <a:effectLst/>
                        </a:rPr>
                        <a:t>X14 (CT)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800" dirty="0">
                          <a:effectLst/>
                        </a:rPr>
                        <a:t>3.5</a:t>
                      </a:r>
                      <a:r>
                        <a:rPr lang="en-US" sz="1800" baseline="0" dirty="0">
                          <a:effectLst/>
                        </a:rPr>
                        <a:t> (AT) 1.4° (CT)</a:t>
                      </a:r>
                      <a:endParaRPr lang="en-US" sz="18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800" dirty="0">
                          <a:effectLst/>
                        </a:rPr>
                        <a:t>40 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13604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800" dirty="0" err="1">
                          <a:effectLst/>
                        </a:rPr>
                        <a:t>Polarimetric</a:t>
                      </a:r>
                      <a:endParaRPr lang="en-US" sz="18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dirty="0">
                          <a:effectLst/>
                        </a:rPr>
                        <a:t>500 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800" dirty="0">
                          <a:effectLst/>
                        </a:rPr>
                        <a:t>X2</a:t>
                      </a:r>
                      <a:r>
                        <a:rPr lang="en-US" sz="1800" baseline="0" dirty="0">
                          <a:effectLst/>
                        </a:rPr>
                        <a:t> (CT)</a:t>
                      </a:r>
                      <a:endParaRPr lang="en-US" sz="18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800" dirty="0">
                          <a:effectLst/>
                        </a:rPr>
                        <a:t>45 (AT) 0.2° (CT)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800" dirty="0">
                          <a:effectLst/>
                        </a:rPr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41320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800" dirty="0" err="1">
                          <a:effectLst/>
                        </a:rPr>
                        <a:t>Polarimetric</a:t>
                      </a:r>
                      <a:endParaRPr lang="en-US" sz="18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dirty="0">
                          <a:effectLst/>
                        </a:rPr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800" dirty="0">
                          <a:effectLst/>
                        </a:rPr>
                        <a:t>x10</a:t>
                      </a:r>
                      <a:r>
                        <a:rPr lang="en-US" sz="1800" baseline="0" dirty="0">
                          <a:effectLst/>
                        </a:rPr>
                        <a:t> (CT)</a:t>
                      </a:r>
                      <a:endParaRPr lang="en-US" sz="18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800" baseline="0" dirty="0">
                          <a:effectLst/>
                        </a:rPr>
                        <a:t>45 (AT) 1 (CT)</a:t>
                      </a:r>
                      <a:endParaRPr lang="en-US" sz="18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800" dirty="0">
                          <a:effectLst/>
                        </a:rPr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4486631"/>
                  </a:ext>
                </a:extLst>
              </a:tr>
            </a:tbl>
          </a:graphicData>
        </a:graphic>
      </p:graphicFrame>
      <p:sp>
        <p:nvSpPr>
          <p:cNvPr id="11" name="Rectangle 2">
            <a:extLst>
              <a:ext uri="{FF2B5EF4-FFF2-40B4-BE49-F238E27FC236}">
                <a16:creationId xmlns:a16="http://schemas.microsoft.com/office/drawing/2014/main" id="{B3D6997C-1836-4C20-AE74-8C1E543C24CC}"/>
              </a:ext>
            </a:extLst>
          </p:cNvPr>
          <p:cNvSpPr txBox="1">
            <a:spLocks noChangeArrowheads="1"/>
          </p:cNvSpPr>
          <p:nvPr/>
        </p:nvSpPr>
        <p:spPr>
          <a:xfrm>
            <a:off x="376609" y="19216"/>
            <a:ext cx="7901755" cy="344774"/>
          </a:xfrm>
          <a:prstGeom prst="rect">
            <a:avLst/>
          </a:prstGeom>
        </p:spPr>
        <p:txBody>
          <a:bodyPr/>
          <a:lstStyle>
            <a:lvl1pPr algn="l" defTabSz="457198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altLang="fr-FR" sz="3600" b="1" cap="none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Coma radiance and SNR</a:t>
            </a:r>
          </a:p>
        </p:txBody>
      </p:sp>
      <p:pic>
        <p:nvPicPr>
          <p:cNvPr id="12" name="Picture 2" descr="https://lh4.googleusercontent.com/aRHmRIaF2zBgzq_5BxaeWzkg9IMCqucp5a8OvvdDlEq1ugR1PSkOkzfdCmZ7hE9neZcXO6cHiiZDcyNdO6woRAtyvn80UFzZ-mX7UdilCbzS4yw5nH_UHukWBkgHsKUVt2HtrUvn8FG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03" b="37470"/>
          <a:stretch/>
        </p:blipFill>
        <p:spPr bwMode="auto">
          <a:xfrm>
            <a:off x="29702" y="4820195"/>
            <a:ext cx="4070884" cy="101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sella di testo 2"/>
          <p:cNvSpPr txBox="1">
            <a:spLocks noChangeArrowheads="1"/>
          </p:cNvSpPr>
          <p:nvPr/>
        </p:nvSpPr>
        <p:spPr bwMode="auto">
          <a:xfrm>
            <a:off x="1378039" y="5374200"/>
            <a:ext cx="623570" cy="49784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Scene motion</a:t>
            </a:r>
          </a:p>
        </p:txBody>
      </p:sp>
      <p:sp>
        <p:nvSpPr>
          <p:cNvPr id="14" name="Casella di testo 2"/>
          <p:cNvSpPr txBox="1">
            <a:spLocks noChangeArrowheads="1"/>
          </p:cNvSpPr>
          <p:nvPr/>
        </p:nvSpPr>
        <p:spPr bwMode="auto">
          <a:xfrm>
            <a:off x="1763484" y="4807145"/>
            <a:ext cx="771525" cy="49784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Axis</a:t>
            </a:r>
            <a:r>
              <a:rPr lang="it-IT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of </a:t>
            </a:r>
            <a:r>
              <a:rPr lang="it-IT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rotation</a:t>
            </a:r>
            <a:endParaRPr lang="it-IT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5" name="Connettore 2 14"/>
          <p:cNvCxnSpPr/>
          <p:nvPr/>
        </p:nvCxnSpPr>
        <p:spPr>
          <a:xfrm>
            <a:off x="1567904" y="5035745"/>
            <a:ext cx="0" cy="3581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>
            <a:off x="1568539" y="5037650"/>
            <a:ext cx="30924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433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3D6997C-1836-4C20-AE74-8C1E543C24CC}"/>
              </a:ext>
            </a:extLst>
          </p:cNvPr>
          <p:cNvSpPr txBox="1">
            <a:spLocks noChangeArrowheads="1"/>
          </p:cNvSpPr>
          <p:nvPr/>
        </p:nvSpPr>
        <p:spPr>
          <a:xfrm>
            <a:off x="78040" y="0"/>
            <a:ext cx="8668974" cy="344774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457198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altLang="fr-FR" sz="3600" b="1" cap="none" dirty="0" err="1">
                <a:solidFill>
                  <a:srgbClr val="0070C0"/>
                </a:solidFill>
                <a:latin typeface="Arial"/>
                <a:cs typeface="Arial"/>
              </a:rPr>
              <a:t>EnVisS</a:t>
            </a:r>
            <a:r>
              <a:rPr lang="fr-FR" altLang="fr-FR" sz="3600" b="1" cap="none" dirty="0">
                <a:solidFill>
                  <a:srgbClr val="0070C0"/>
                </a:solidFill>
                <a:latin typeface="Arial"/>
                <a:cs typeface="Arial"/>
              </a:rPr>
              <a:t> </a:t>
            </a:r>
            <a:r>
              <a:rPr lang="fr-FR" altLang="fr-FR" sz="3600" b="1" cap="none" dirty="0" err="1">
                <a:solidFill>
                  <a:srgbClr val="0070C0"/>
                </a:solidFill>
                <a:latin typeface="Arial"/>
                <a:cs typeface="Arial"/>
              </a:rPr>
              <a:t>status</a:t>
            </a:r>
            <a:r>
              <a:rPr lang="fr-FR" altLang="fr-FR" sz="3600" b="1" cap="none" dirty="0">
                <a:solidFill>
                  <a:srgbClr val="0070C0"/>
                </a:solidFill>
                <a:latin typeface="Arial"/>
                <a:cs typeface="Arial"/>
              </a:rPr>
              <a:t> and BB </a:t>
            </a:r>
            <a:r>
              <a:rPr lang="fr-FR" altLang="fr-FR" sz="3600" b="1" cap="none" dirty="0" err="1">
                <a:solidFill>
                  <a:srgbClr val="0070C0"/>
                </a:solidFill>
                <a:latin typeface="Arial"/>
                <a:cs typeface="Arial"/>
              </a:rPr>
              <a:t>activities</a:t>
            </a:r>
            <a:endParaRPr lang="fr-FR" altLang="fr-FR" sz="3600" b="1" cap="none" dirty="0" err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76941" y="4705762"/>
            <a:ext cx="43355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err="1">
                <a:solidFill>
                  <a:srgbClr val="00B050"/>
                </a:solidFill>
                <a:latin typeface="Arial"/>
                <a:ea typeface="SimSun"/>
                <a:cs typeface="Arial"/>
              </a:rPr>
              <a:t>EnVisS</a:t>
            </a:r>
            <a:r>
              <a:rPr lang="en-US" sz="1600" b="1" dirty="0">
                <a:solidFill>
                  <a:srgbClr val="00B050"/>
                </a:solidFill>
                <a:latin typeface="Arial"/>
                <a:ea typeface="SimSun"/>
                <a:cs typeface="Arial"/>
              </a:rPr>
              <a:t> instrument present mechanical layout (courtesy of Leonardo </a:t>
            </a:r>
            <a:r>
              <a:rPr lang="en-US" sz="1600" b="1" dirty="0" err="1">
                <a:solidFill>
                  <a:srgbClr val="00B050"/>
                </a:solidFill>
                <a:latin typeface="Arial"/>
                <a:ea typeface="SimSun"/>
                <a:cs typeface="Arial"/>
              </a:rPr>
              <a:t>SpA</a:t>
            </a:r>
            <a:r>
              <a:rPr lang="en-US" sz="1600" b="1" dirty="0">
                <a:solidFill>
                  <a:srgbClr val="00B050"/>
                </a:solidFill>
                <a:latin typeface="Arial"/>
                <a:ea typeface="SimSun"/>
                <a:cs typeface="Arial"/>
              </a:rPr>
              <a:t>)</a:t>
            </a:r>
            <a:endParaRPr lang="en-US" sz="1600" b="1" dirty="0">
              <a:solidFill>
                <a:srgbClr val="00B050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4372161" y="1371816"/>
            <a:ext cx="7397239" cy="34778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sz="2200" dirty="0">
                <a:latin typeface="Arial"/>
                <a:cs typeface="Arial"/>
              </a:rPr>
              <a:t>Instrument design has changed and matured, a baffle has been added.</a:t>
            </a:r>
          </a:p>
          <a:p>
            <a:pPr algn="just"/>
            <a:r>
              <a:rPr lang="en-US" sz="2200" dirty="0">
                <a:latin typeface="Arial"/>
                <a:cs typeface="Arial"/>
              </a:rPr>
              <a:t>Mechanical design has changed mainly to allow to cope with wide operative thermal ranges.</a:t>
            </a:r>
          </a:p>
          <a:p>
            <a:pPr algn="just"/>
            <a:r>
              <a:rPr lang="en-US" sz="2200" dirty="0">
                <a:latin typeface="Arial"/>
                <a:cs typeface="Arial"/>
              </a:rPr>
              <a:t>Thermal analysis is still on-going to be completed together with the thermoelastic analysis.</a:t>
            </a:r>
          </a:p>
          <a:p>
            <a:pPr algn="just"/>
            <a:endParaRPr lang="en-US" sz="2200" dirty="0">
              <a:latin typeface="Arial"/>
              <a:cs typeface="Arial"/>
            </a:endParaRPr>
          </a:p>
          <a:p>
            <a:pPr algn="just"/>
            <a:r>
              <a:rPr lang="en-US" sz="2200" dirty="0">
                <a:latin typeface="Arial"/>
                <a:cs typeface="Arial"/>
              </a:rPr>
              <a:t>Software requirements are being revised together with OPIC.</a:t>
            </a:r>
          </a:p>
          <a:p>
            <a:pPr algn="just"/>
            <a:r>
              <a:rPr lang="en-US" sz="2200" dirty="0">
                <a:latin typeface="Arial"/>
                <a:cs typeface="Arial"/>
              </a:rPr>
              <a:t>Compression demo algorithm are being implemented.</a:t>
            </a:r>
          </a:p>
        </p:txBody>
      </p:sp>
      <p:sp>
        <p:nvSpPr>
          <p:cNvPr id="4" name="Rettangolo 3"/>
          <p:cNvSpPr/>
          <p:nvPr/>
        </p:nvSpPr>
        <p:spPr>
          <a:xfrm>
            <a:off x="4451168" y="4886557"/>
            <a:ext cx="7524039" cy="1785104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sz="2200" dirty="0">
                <a:latin typeface="Arial"/>
                <a:cs typeface="Arial"/>
              </a:rPr>
              <a:t>Breadboarding activities of the subsystems are supported by ESA through EXPROs: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>
                <a:latin typeface="Arial"/>
                <a:cs typeface="Arial"/>
              </a:rPr>
              <a:t>1- DHU and PHU Development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>
                <a:latin typeface="Arial"/>
                <a:cs typeface="Arial"/>
              </a:rPr>
              <a:t>2- Optical Head</a:t>
            </a:r>
          </a:p>
          <a:p>
            <a:pPr algn="just"/>
            <a:r>
              <a:rPr lang="en-US" sz="2200" dirty="0">
                <a:latin typeface="Arial"/>
                <a:cs typeface="Arial"/>
              </a:rPr>
              <a:t>3- Overall BB integration and test activities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magine 5">
            <a:extLst>
              <a:ext uri="{FF2B5EF4-FFF2-40B4-BE49-F238E27FC236}">
                <a16:creationId xmlns:a16="http://schemas.microsoft.com/office/drawing/2014/main" id="{19C720C5-7E7C-242D-185D-415676E3D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40" y="1606324"/>
            <a:ext cx="4136857" cy="303158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7F1C6036-3997-3237-F4C7-7AB65D1534F5}"/>
              </a:ext>
            </a:extLst>
          </p:cNvPr>
          <p:cNvSpPr/>
          <p:nvPr/>
        </p:nvSpPr>
        <p:spPr>
          <a:xfrm>
            <a:off x="4725945" y="1714862"/>
            <a:ext cx="6974486" cy="43088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8A955F78-6116-1E27-283A-5F7ABD03DEBE}"/>
              </a:ext>
            </a:extLst>
          </p:cNvPr>
          <p:cNvSpPr/>
          <p:nvPr/>
        </p:nvSpPr>
        <p:spPr>
          <a:xfrm>
            <a:off x="263548" y="801507"/>
            <a:ext cx="11661307" cy="76944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sz="2200" dirty="0" err="1">
                <a:latin typeface="Arial"/>
                <a:cs typeface="Arial"/>
              </a:rPr>
              <a:t>EnVisS</a:t>
            </a:r>
            <a:r>
              <a:rPr lang="en-US" sz="2200" dirty="0">
                <a:latin typeface="Arial"/>
                <a:cs typeface="Arial"/>
              </a:rPr>
              <a:t> went through the I-PDR process (May/June) and the delta I-PDR will take place in September/October.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94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8150"/>
    </mc:Choice>
    <mc:Fallback xmlns="">
      <p:transition spd="slow" advClick="0" advTm="3815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>
            <a:extLst>
              <a:ext uri="{FF2B5EF4-FFF2-40B4-BE49-F238E27FC236}">
                <a16:creationId xmlns:a16="http://schemas.microsoft.com/office/drawing/2014/main" id="{81933839-52DE-4046-B529-4A198BD11C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84" y="741009"/>
            <a:ext cx="3917061" cy="3321168"/>
          </a:xfrm>
          <a:prstGeom prst="rect">
            <a:avLst/>
          </a:prstGeom>
        </p:spPr>
      </p:pic>
      <p:sp>
        <p:nvSpPr>
          <p:cNvPr id="3" name="CuadroTexto 5">
            <a:extLst>
              <a:ext uri="{FF2B5EF4-FFF2-40B4-BE49-F238E27FC236}">
                <a16:creationId xmlns:a16="http://schemas.microsoft.com/office/drawing/2014/main" id="{8F8A7BF7-9B8B-499C-9AB1-F29524F31811}"/>
              </a:ext>
            </a:extLst>
          </p:cNvPr>
          <p:cNvSpPr txBox="1"/>
          <p:nvPr/>
        </p:nvSpPr>
        <p:spPr>
          <a:xfrm>
            <a:off x="4326274" y="1168943"/>
            <a:ext cx="7533097" cy="221599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b="1" dirty="0">
                <a:latin typeface="Arial"/>
                <a:cs typeface="Arial"/>
              </a:rPr>
              <a:t>DHU/PHU EBB1 - TRL5</a:t>
            </a:r>
            <a:endParaRPr lang="en-GB" sz="1400" b="1" dirty="0">
              <a:latin typeface="Arial"/>
              <a:cs typeface="Arial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latin typeface="Arial"/>
                <a:cs typeface="Arial"/>
              </a:rPr>
              <a:t>Electrical tests on DHU/PHU have been completed successfully with performance within expectation</a:t>
            </a:r>
          </a:p>
          <a:p>
            <a:pPr lvl="1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b="1" dirty="0">
                <a:latin typeface="Arial"/>
                <a:cs typeface="Arial"/>
              </a:rPr>
              <a:t>DHU/PHU EBB2 – TRL 6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latin typeface="Arial"/>
                <a:cs typeface="Arial"/>
              </a:rPr>
              <a:t>Design on-going with End of Electrical and Environmental tests expected in summer/autumn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3D6997C-1836-4C20-AE74-8C1E543C24CC}"/>
              </a:ext>
            </a:extLst>
          </p:cNvPr>
          <p:cNvSpPr txBox="1">
            <a:spLocks noChangeArrowheads="1"/>
          </p:cNvSpPr>
          <p:nvPr/>
        </p:nvSpPr>
        <p:spPr>
          <a:xfrm>
            <a:off x="432974" y="0"/>
            <a:ext cx="7901755" cy="369050"/>
          </a:xfrm>
          <a:prstGeom prst="rect">
            <a:avLst/>
          </a:prstGeom>
        </p:spPr>
        <p:txBody>
          <a:bodyPr/>
          <a:lstStyle>
            <a:lvl1pPr algn="l" defTabSz="457198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altLang="fr-FR" sz="3600" b="1" cap="none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Electronics </a:t>
            </a:r>
            <a:r>
              <a:rPr lang="en-US" altLang="fr-FR" sz="3600" b="1" cap="none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@ IAA</a:t>
            </a:r>
          </a:p>
        </p:txBody>
      </p:sp>
    </p:spTree>
    <p:extLst>
      <p:ext uri="{BB962C8B-B14F-4D97-AF65-F5344CB8AC3E}">
        <p14:creationId xmlns:p14="http://schemas.microsoft.com/office/powerpoint/2010/main" val="414811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B3D6997C-1836-4C20-AE74-8C1E543C24CC}"/>
              </a:ext>
            </a:extLst>
          </p:cNvPr>
          <p:cNvSpPr txBox="1">
            <a:spLocks noChangeArrowheads="1"/>
          </p:cNvSpPr>
          <p:nvPr/>
        </p:nvSpPr>
        <p:spPr>
          <a:xfrm>
            <a:off x="432974" y="0"/>
            <a:ext cx="7901755" cy="3690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457198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altLang="fr-FR" sz="3600" b="1" cap="none" dirty="0">
                <a:solidFill>
                  <a:srgbClr val="0070C0"/>
                </a:solidFill>
                <a:latin typeface="Arial"/>
                <a:cs typeface="Arial"/>
              </a:rPr>
              <a:t>Optical Head @ LDO</a:t>
            </a:r>
            <a:endParaRPr lang="fr-FR" altLang="fr-FR" sz="3600" b="1" cap="none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E13E1182-4A87-59D4-D6ED-768172529E3C}"/>
              </a:ext>
            </a:extLst>
          </p:cNvPr>
          <p:cNvSpPr/>
          <p:nvPr/>
        </p:nvSpPr>
        <p:spPr>
          <a:xfrm>
            <a:off x="432974" y="636274"/>
            <a:ext cx="10907403" cy="273921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 prototype of the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EnVisS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fish-eye lens optical head will be realized by Leonardo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SpA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in Florence (Italy). </a:t>
            </a:r>
          </a:p>
          <a:p>
            <a:pPr algn="just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Optical head design finalized.</a:t>
            </a:r>
          </a:p>
          <a:p>
            <a:pPr algn="just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Mechanical parts already procured and available.</a:t>
            </a:r>
          </a:p>
          <a:p>
            <a:pPr algn="just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Procurement of the breadboard optical elements and of the GSE for alignment is ongoing. </a:t>
            </a:r>
          </a:p>
          <a:p>
            <a:pPr algn="just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The BB optical head will be fully integrated and tested in autumn.</a:t>
            </a:r>
          </a:p>
          <a:p>
            <a:pPr algn="just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magine 11">
            <a:extLst>
              <a:ext uri="{FF2B5EF4-FFF2-40B4-BE49-F238E27FC236}">
                <a16:creationId xmlns:a16="http://schemas.microsoft.com/office/drawing/2014/main" id="{2D8B2EC7-D220-BD57-1292-390F9313E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858" y="3168524"/>
            <a:ext cx="2743200" cy="2616451"/>
          </a:xfrm>
          <a:prstGeom prst="rect">
            <a:avLst/>
          </a:prstGeom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3210CF43-17B1-3F2C-D20B-212278425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652" y="5784726"/>
            <a:ext cx="43355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B050"/>
                </a:solidFill>
                <a:latin typeface="Arial"/>
                <a:ea typeface="SimSun"/>
                <a:cs typeface="Arial"/>
              </a:rPr>
              <a:t>BB Optical Head (courtesy of Leonardo </a:t>
            </a:r>
            <a:r>
              <a:rPr lang="en-US" sz="1600" b="1" dirty="0" err="1">
                <a:solidFill>
                  <a:srgbClr val="00B050"/>
                </a:solidFill>
                <a:latin typeface="Arial"/>
                <a:ea typeface="SimSun"/>
                <a:cs typeface="Arial"/>
              </a:rPr>
              <a:t>SpA</a:t>
            </a:r>
            <a:r>
              <a:rPr lang="en-US" sz="1600" b="1" dirty="0">
                <a:solidFill>
                  <a:srgbClr val="00B050"/>
                </a:solidFill>
                <a:latin typeface="Arial"/>
                <a:ea typeface="SimSun"/>
                <a:cs typeface="Arial"/>
              </a:rPr>
              <a:t>)</a:t>
            </a:r>
            <a:endParaRPr lang="en-US" sz="1600" b="1" dirty="0">
              <a:solidFill>
                <a:srgbClr val="00B050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/>
          <p:cNvSpPr/>
          <p:nvPr/>
        </p:nvSpPr>
        <p:spPr>
          <a:xfrm>
            <a:off x="117479" y="3341568"/>
            <a:ext cx="5849567" cy="343376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69304A4-AAD5-433F-89F9-E4478C902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414" y="0"/>
            <a:ext cx="6617867" cy="731021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Arial"/>
                <a:cs typeface="Arial"/>
              </a:rPr>
              <a:t>BB activities @ CNR-IFN/INAF</a:t>
            </a:r>
            <a:endParaRPr lang="it-IT" sz="3600" b="1" dirty="0">
              <a:solidFill>
                <a:srgbClr val="0070C0"/>
              </a:solidFill>
              <a:latin typeface="Arial"/>
              <a:cs typeface="Arial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00DC0164-EA24-467E-AE1B-837D7FF4BE79}"/>
              </a:ext>
            </a:extLst>
          </p:cNvPr>
          <p:cNvSpPr txBox="1"/>
          <p:nvPr/>
        </p:nvSpPr>
        <p:spPr>
          <a:xfrm>
            <a:off x="829592" y="756510"/>
            <a:ext cx="2474164" cy="496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2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Filter</a:t>
            </a:r>
            <a:r>
              <a:rPr lang="it-IT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definition</a:t>
            </a:r>
            <a:endParaRPr lang="en-US" sz="20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79" y="1444218"/>
            <a:ext cx="3792569" cy="1394936"/>
          </a:xfrm>
          <a:prstGeom prst="rect">
            <a:avLst/>
          </a:prstGeom>
        </p:spPr>
      </p:pic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2961731" y="3454545"/>
            <a:ext cx="297253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Polarization filters activities</a:t>
            </a:r>
            <a:r>
              <a:rPr 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6" t="20698" b="23683"/>
          <a:stretch/>
        </p:blipFill>
        <p:spPr>
          <a:xfrm>
            <a:off x="3467823" y="4333479"/>
            <a:ext cx="2092140" cy="1068018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7780" y="4498859"/>
            <a:ext cx="2468701" cy="1851526"/>
          </a:xfrm>
          <a:prstGeom prst="rect">
            <a:avLst/>
          </a:prstGeom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708794" y="2850637"/>
            <a:ext cx="297253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Schematics of the filter strip </a:t>
            </a:r>
          </a:p>
        </p:txBody>
      </p:sp>
      <p:sp>
        <p:nvSpPr>
          <p:cNvPr id="4" name="Rettangolo 3"/>
          <p:cNvSpPr/>
          <p:nvPr/>
        </p:nvSpPr>
        <p:spPr>
          <a:xfrm>
            <a:off x="117479" y="799470"/>
            <a:ext cx="11861939" cy="245366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Immagine 9">
            <a:extLst>
              <a:ext uri="{FF2B5EF4-FFF2-40B4-BE49-F238E27FC236}">
                <a16:creationId xmlns:a16="http://schemas.microsoft.com/office/drawing/2014/main" id="{C14F132A-7280-44E5-5E4C-0128839F0C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921837" y="209268"/>
            <a:ext cx="1280351" cy="2810066"/>
          </a:xfrm>
          <a:prstGeom prst="rect">
            <a:avLst/>
          </a:prstGeom>
        </p:spPr>
      </p:pic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17479" y="3605497"/>
            <a:ext cx="24029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Polarization filter characterization</a:t>
            </a: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3376734" y="5554106"/>
            <a:ext cx="24029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Polarization dummy filters procured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6117677" y="3358314"/>
            <a:ext cx="5851585" cy="341701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7213948" y="3378787"/>
            <a:ext cx="425205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EM 3D-plus detector operation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756" y="1953731"/>
            <a:ext cx="3017738" cy="973672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3482" y="943330"/>
            <a:ext cx="2436305" cy="2072259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00DC0164-EA24-467E-AE1B-837D7FF4BE79}"/>
              </a:ext>
            </a:extLst>
          </p:cNvPr>
          <p:cNvSpPr txBox="1"/>
          <p:nvPr/>
        </p:nvSpPr>
        <p:spPr>
          <a:xfrm>
            <a:off x="9224044" y="931948"/>
            <a:ext cx="2743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>
                <a:solidFill>
                  <a:srgbClr val="00B050"/>
                </a:solidFill>
                <a:latin typeface="Arial"/>
                <a:ea typeface="SimSun"/>
                <a:cs typeface="Arial"/>
              </a:rPr>
              <a:t>Broadband non-polarizing T and blocking</a:t>
            </a:r>
          </a:p>
        </p:txBody>
      </p:sp>
      <p:pic>
        <p:nvPicPr>
          <p:cNvPr id="25" name="Immagin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13450" y="1584673"/>
            <a:ext cx="1969771" cy="1131302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8370" y="5603000"/>
            <a:ext cx="1396823" cy="107176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Immagine 8" descr="Immagine che contiene testo&#10;&#10;Descrizione generata automaticamente">
            <a:extLst>
              <a:ext uri="{FF2B5EF4-FFF2-40B4-BE49-F238E27FC236}">
                <a16:creationId xmlns:a16="http://schemas.microsoft.com/office/drawing/2014/main" id="{A3D74C43-64E0-8913-68F7-0C0D7897BA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95373" y="3862394"/>
            <a:ext cx="5279720" cy="2765758"/>
          </a:xfrm>
          <a:prstGeom prst="rect">
            <a:avLst/>
          </a:prstGeom>
        </p:spPr>
      </p:pic>
      <p:pic>
        <p:nvPicPr>
          <p:cNvPr id="5" name="Immagine 6" descr="Immagine che contiene interni, pavimento, computer, portatile&#10;&#10;Descrizione generata automaticamente">
            <a:extLst>
              <a:ext uri="{FF2B5EF4-FFF2-40B4-BE49-F238E27FC236}">
                <a16:creationId xmlns:a16="http://schemas.microsoft.com/office/drawing/2014/main" id="{36C80B2A-FDEB-CD08-CF86-F4347861081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98072" y="5760049"/>
            <a:ext cx="2743200" cy="90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35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>
            <a:extLst>
              <a:ext uri="{FF2B5EF4-FFF2-40B4-BE49-F238E27FC236}">
                <a16:creationId xmlns:a16="http://schemas.microsoft.com/office/drawing/2014/main" id="{82CF2897-324D-DF38-A618-87CF706C0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8483" y="3499616"/>
            <a:ext cx="4283074" cy="3070811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76D8322E-2C43-F161-1CCA-1EED555C04FF}"/>
              </a:ext>
            </a:extLst>
          </p:cNvPr>
          <p:cNvSpPr txBox="1">
            <a:spLocks noChangeArrowheads="1"/>
          </p:cNvSpPr>
          <p:nvPr/>
        </p:nvSpPr>
        <p:spPr>
          <a:xfrm>
            <a:off x="776265" y="69247"/>
            <a:ext cx="7901755" cy="344774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457198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altLang="fr-FR" sz="3600" b="1" cap="none" dirty="0" err="1">
                <a:solidFill>
                  <a:srgbClr val="0070C0"/>
                </a:solidFill>
                <a:latin typeface="Arial"/>
                <a:cs typeface="Arial"/>
              </a:rPr>
              <a:t>EnVisS</a:t>
            </a:r>
            <a:r>
              <a:rPr lang="fr-FR" altLang="fr-FR" sz="3600" b="1" cap="none" dirty="0">
                <a:solidFill>
                  <a:srgbClr val="0070C0"/>
                </a:solidFill>
                <a:latin typeface="Arial"/>
                <a:cs typeface="Arial"/>
              </a:rPr>
              <a:t> Consortium</a:t>
            </a:r>
            <a:endParaRPr lang="fr-FR" altLang="fr-FR" sz="3600" b="1" cap="none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5E3E3E7-3428-D547-E5DA-C2D0554F31B7}"/>
              </a:ext>
            </a:extLst>
          </p:cNvPr>
          <p:cNvSpPr txBox="1"/>
          <p:nvPr/>
        </p:nvSpPr>
        <p:spPr>
          <a:xfrm>
            <a:off x="983192" y="977900"/>
            <a:ext cx="10612798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2000" b="1" dirty="0">
                <a:latin typeface="Arial"/>
                <a:cs typeface="Segoe UI"/>
              </a:rPr>
              <a:t>ILS</a:t>
            </a:r>
            <a:r>
              <a:rPr lang="en-US" sz="2000" dirty="0">
                <a:latin typeface="Arial"/>
                <a:cs typeface="Segoe UI"/>
              </a:rPr>
              <a:t>           Vania Da </a:t>
            </a:r>
            <a:r>
              <a:rPr lang="en-US" sz="2000" dirty="0" err="1">
                <a:latin typeface="Arial"/>
                <a:cs typeface="Segoe UI"/>
              </a:rPr>
              <a:t>Deppo</a:t>
            </a:r>
            <a:r>
              <a:rPr lang="en-US" sz="2000" dirty="0">
                <a:latin typeface="Arial"/>
                <a:cs typeface="Segoe UI"/>
              </a:rPr>
              <a:t> CNR-IFN Padova, Italy</a:t>
            </a:r>
          </a:p>
          <a:p>
            <a:pPr algn="just"/>
            <a:r>
              <a:rPr lang="en-US" sz="2000" b="1" dirty="0">
                <a:latin typeface="Arial"/>
                <a:cs typeface="Segoe UI"/>
              </a:rPr>
              <a:t>Co-ILS</a:t>
            </a:r>
            <a:r>
              <a:rPr lang="en-US" sz="2000" dirty="0">
                <a:latin typeface="Arial"/>
                <a:cs typeface="Segoe UI"/>
              </a:rPr>
              <a:t>     Luisa M. Lara IAA-CSIC Granada, Spain</a:t>
            </a:r>
          </a:p>
          <a:p>
            <a:pPr algn="just"/>
            <a:r>
              <a:rPr lang="en-US" sz="2000" b="1" dirty="0">
                <a:latin typeface="Arial"/>
                <a:cs typeface="Segoe UI"/>
              </a:rPr>
              <a:t>Instrument Manager</a:t>
            </a:r>
            <a:r>
              <a:rPr lang="en-US" sz="2000" dirty="0">
                <a:latin typeface="Arial"/>
                <a:cs typeface="Segoe UI"/>
              </a:rPr>
              <a:t> Vincenzo Della Corte, INAF-IAPS, Roma, Italy</a:t>
            </a:r>
          </a:p>
          <a:p>
            <a:pPr algn="just"/>
            <a:endParaRPr lang="en-US" sz="2000" dirty="0">
              <a:latin typeface="Arial"/>
              <a:cs typeface="Segoe UI"/>
            </a:endParaRPr>
          </a:p>
          <a:p>
            <a:pPr algn="just"/>
            <a:r>
              <a:rPr lang="en-US" sz="2000" b="1" dirty="0">
                <a:latin typeface="Arial"/>
                <a:cs typeface="Segoe UI"/>
              </a:rPr>
              <a:t>System engineering/project management</a:t>
            </a:r>
            <a:r>
              <a:rPr lang="en-US" sz="2000" dirty="0">
                <a:latin typeface="Arial"/>
                <a:cs typeface="Segoe UI"/>
              </a:rPr>
              <a:t> is up to Leonardo </a:t>
            </a:r>
            <a:r>
              <a:rPr lang="en-US" sz="2000" dirty="0" err="1">
                <a:latin typeface="Arial"/>
                <a:cs typeface="Segoe UI"/>
              </a:rPr>
              <a:t>SpA</a:t>
            </a:r>
            <a:r>
              <a:rPr lang="en-US" sz="2000" dirty="0">
                <a:latin typeface="Arial"/>
                <a:cs typeface="Segoe UI"/>
              </a:rPr>
              <a:t>, Italy</a:t>
            </a:r>
            <a:endParaRPr lang="en-US" sz="2000" b="1" dirty="0">
              <a:cs typeface="Calibri"/>
            </a:endParaRPr>
          </a:p>
          <a:p>
            <a:pPr algn="just"/>
            <a:r>
              <a:rPr lang="en-US" sz="2000" b="1" dirty="0">
                <a:latin typeface="Arial"/>
                <a:cs typeface="Segoe UI"/>
              </a:rPr>
              <a:t>PHU and DHU</a:t>
            </a:r>
            <a:r>
              <a:rPr lang="en-US" sz="2000" dirty="0">
                <a:latin typeface="Arial"/>
                <a:cs typeface="Segoe UI"/>
              </a:rPr>
              <a:t> are being realized by IAA/Sener, Spain</a:t>
            </a:r>
          </a:p>
          <a:p>
            <a:pPr algn="just"/>
            <a:r>
              <a:rPr lang="en-US" sz="2000" b="1" dirty="0">
                <a:latin typeface="Arial"/>
                <a:cs typeface="Segoe UI"/>
              </a:rPr>
              <a:t>Software</a:t>
            </a:r>
            <a:r>
              <a:rPr lang="en-US" sz="2000" dirty="0">
                <a:latin typeface="Arial"/>
                <a:cs typeface="Segoe UI"/>
              </a:rPr>
              <a:t> will be developed by industry under an ESA contract with the supervision of Aalto University, Finland. ​</a:t>
            </a:r>
          </a:p>
        </p:txBody>
      </p:sp>
    </p:spTree>
    <p:extLst>
      <p:ext uri="{BB962C8B-B14F-4D97-AF65-F5344CB8AC3E}">
        <p14:creationId xmlns:p14="http://schemas.microsoft.com/office/powerpoint/2010/main" val="208467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https://lh4.googleusercontent.com/aRHmRIaF2zBgzq_5BxaeWzkg9IMCqucp5a8OvvdDlEq1ugR1PSkOkzfdCmZ7hE9neZcXO6cHiiZDcyNdO6woRAtyvn80UFzZ-mX7UdilCbzS4yw5nH_UHukWBkgHsKUVt2HtrUvn8FG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464" y="3133549"/>
            <a:ext cx="3239877" cy="286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B3D6997C-1836-4C20-AE74-8C1E543C24CC}"/>
              </a:ext>
            </a:extLst>
          </p:cNvPr>
          <p:cNvSpPr txBox="1">
            <a:spLocks noChangeArrowheads="1"/>
          </p:cNvSpPr>
          <p:nvPr/>
        </p:nvSpPr>
        <p:spPr>
          <a:xfrm>
            <a:off x="1002847" y="0"/>
            <a:ext cx="7901755" cy="344774"/>
          </a:xfrm>
          <a:prstGeom prst="rect">
            <a:avLst/>
          </a:prstGeom>
        </p:spPr>
        <p:txBody>
          <a:bodyPr/>
          <a:lstStyle>
            <a:lvl1pPr algn="l" defTabSz="457198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altLang="fr-FR" sz="3600" b="1" cap="none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EnVisS</a:t>
            </a:r>
            <a:r>
              <a:rPr lang="fr-FR" altLang="fr-FR" sz="3600" b="1" cap="none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camera concept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A01E5F2-8356-446F-AF44-1AD7058D2E60}"/>
              </a:ext>
            </a:extLst>
          </p:cNvPr>
          <p:cNvSpPr txBox="1">
            <a:spLocks noChangeArrowheads="1"/>
          </p:cNvSpPr>
          <p:nvPr/>
        </p:nvSpPr>
        <p:spPr>
          <a:xfrm>
            <a:off x="96145" y="891700"/>
            <a:ext cx="11903279" cy="1098015"/>
          </a:xfrm>
          <a:prstGeom prst="rect">
            <a:avLst/>
          </a:prstGeom>
        </p:spPr>
        <p:txBody>
          <a:bodyPr/>
          <a:lstStyle>
            <a:lvl1pPr algn="l" defTabSz="457198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en-US" sz="2200" cap="none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200" cap="none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EnVisS</a:t>
            </a:r>
            <a:r>
              <a:rPr lang="en-US" sz="2200" cap="none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camera is conceived to study the comet dust environment, including its </a:t>
            </a:r>
            <a:r>
              <a:rPr lang="en-US" sz="2200" cap="none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polarimetric</a:t>
            </a:r>
            <a:r>
              <a:rPr lang="en-US" sz="2200" cap="none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properties, in the visible wavelength range.</a:t>
            </a:r>
          </a:p>
          <a:p>
            <a:pPr algn="just"/>
            <a:r>
              <a:rPr lang="en-US" sz="2200" cap="none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study will be conducted through the full fly-by encounter from an advantageous point inside the coma itself. </a:t>
            </a:r>
          </a:p>
          <a:p>
            <a:pPr algn="just"/>
            <a:endParaRPr lang="it-IT" sz="2200" cap="none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A01E5F2-8356-446F-AF44-1AD7058D2E60}"/>
              </a:ext>
            </a:extLst>
          </p:cNvPr>
          <p:cNvSpPr txBox="1">
            <a:spLocks noChangeArrowheads="1"/>
          </p:cNvSpPr>
          <p:nvPr/>
        </p:nvSpPr>
        <p:spPr>
          <a:xfrm>
            <a:off x="6828545" y="4135639"/>
            <a:ext cx="5314554" cy="1147082"/>
          </a:xfrm>
          <a:prstGeom prst="rect">
            <a:avLst/>
          </a:prstGeom>
        </p:spPr>
        <p:txBody>
          <a:bodyPr/>
          <a:lstStyle>
            <a:lvl1pPr algn="l" defTabSz="457198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200" cap="none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Filters directly bonded to the detector, or mounted very near to it, can be foreseen to acquire images in different colors/polarization. This solution allows for a compact, low mass and low complexity camera.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18265" y="6090274"/>
            <a:ext cx="29725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B05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Illustration of the EnVisS full sky scanning concept </a:t>
            </a:r>
          </a:p>
        </p:txBody>
      </p:sp>
      <p:sp>
        <p:nvSpPr>
          <p:cNvPr id="21" name="Rettangolo 20"/>
          <p:cNvSpPr/>
          <p:nvPr/>
        </p:nvSpPr>
        <p:spPr>
          <a:xfrm>
            <a:off x="118265" y="2227664"/>
            <a:ext cx="119697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Being the instrument mounted on the B2 rotating spacecraft, a rotational push-broom or push-imaging technique can be adopted.</a:t>
            </a:r>
            <a:r>
              <a:rPr lang="en-US" sz="2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/>
          <a:srcRect b="1190"/>
          <a:stretch/>
        </p:blipFill>
        <p:spPr>
          <a:xfrm>
            <a:off x="118265" y="3097888"/>
            <a:ext cx="2915480" cy="2896476"/>
          </a:xfrm>
          <a:prstGeom prst="rect">
            <a:avLst/>
          </a:prstGeom>
        </p:spPr>
      </p:pic>
      <p:cxnSp>
        <p:nvCxnSpPr>
          <p:cNvPr id="12" name="Connettore 7 11"/>
          <p:cNvCxnSpPr/>
          <p:nvPr/>
        </p:nvCxnSpPr>
        <p:spPr>
          <a:xfrm rot="5400000">
            <a:off x="245635" y="4329325"/>
            <a:ext cx="578531" cy="191160"/>
          </a:xfrm>
          <a:prstGeom prst="curvedConnector3">
            <a:avLst>
              <a:gd name="adj1" fmla="val -6213"/>
            </a:avLst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7 26"/>
          <p:cNvCxnSpPr/>
          <p:nvPr/>
        </p:nvCxnSpPr>
        <p:spPr>
          <a:xfrm>
            <a:off x="1126895" y="4391025"/>
            <a:ext cx="645111" cy="254493"/>
          </a:xfrm>
          <a:prstGeom prst="curvedConnector3">
            <a:avLst>
              <a:gd name="adj1" fmla="val -25688"/>
            </a:avLst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ttangolo 4"/>
          <p:cNvSpPr/>
          <p:nvPr/>
        </p:nvSpPr>
        <p:spPr>
          <a:xfrm>
            <a:off x="6883624" y="2695844"/>
            <a:ext cx="520439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The full sky view will be re-constructed acquiring slices of the sky that will be then stitched to form the full image.</a:t>
            </a:r>
          </a:p>
        </p:txBody>
      </p:sp>
      <p:sp>
        <p:nvSpPr>
          <p:cNvPr id="15" name="Casella di testo 2"/>
          <p:cNvSpPr txBox="1">
            <a:spLocks noChangeArrowheads="1"/>
          </p:cNvSpPr>
          <p:nvPr/>
        </p:nvSpPr>
        <p:spPr bwMode="auto">
          <a:xfrm>
            <a:off x="4568281" y="5577922"/>
            <a:ext cx="623570" cy="49784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Scene motion</a:t>
            </a:r>
          </a:p>
        </p:txBody>
      </p:sp>
      <p:sp>
        <p:nvSpPr>
          <p:cNvPr id="16" name="Casella di testo 2"/>
          <p:cNvSpPr txBox="1">
            <a:spLocks noChangeArrowheads="1"/>
          </p:cNvSpPr>
          <p:nvPr/>
        </p:nvSpPr>
        <p:spPr bwMode="auto">
          <a:xfrm>
            <a:off x="4953726" y="5010867"/>
            <a:ext cx="771525" cy="49784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Axis of rotation</a:t>
            </a:r>
          </a:p>
        </p:txBody>
      </p:sp>
      <p:cxnSp>
        <p:nvCxnSpPr>
          <p:cNvPr id="17" name="Connettore 2 16"/>
          <p:cNvCxnSpPr/>
          <p:nvPr/>
        </p:nvCxnSpPr>
        <p:spPr>
          <a:xfrm>
            <a:off x="4758781" y="5241372"/>
            <a:ext cx="30924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>
            <a:off x="4758146" y="5239467"/>
            <a:ext cx="0" cy="3581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3467458" y="6134435"/>
            <a:ext cx="29725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B05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Schematics of the filter strip images on the detector </a:t>
            </a:r>
          </a:p>
        </p:txBody>
      </p:sp>
    </p:spTree>
    <p:extLst>
      <p:ext uri="{BB962C8B-B14F-4D97-AF65-F5344CB8AC3E}">
        <p14:creationId xmlns:p14="http://schemas.microsoft.com/office/powerpoint/2010/main" val="13880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160"/>
    </mc:Choice>
    <mc:Fallback xmlns="">
      <p:transition spd="slow" advClick="0" advTm="7016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3B16F88-0C75-4B47-A4F3-86D27E578FE9}"/>
              </a:ext>
            </a:extLst>
          </p:cNvPr>
          <p:cNvSpPr txBox="1">
            <a:spLocks/>
          </p:cNvSpPr>
          <p:nvPr/>
        </p:nvSpPr>
        <p:spPr>
          <a:xfrm>
            <a:off x="5654683" y="612252"/>
            <a:ext cx="6177454" cy="275544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The optical head’s axis is 90° to the spin axis. </a:t>
            </a:r>
          </a:p>
          <a:p>
            <a:pPr marL="0" indent="0" algn="just">
              <a:buNone/>
            </a:pPr>
            <a:r>
              <a:rPr lang="en-GB" sz="2400" dirty="0"/>
              <a:t>The probe spin-axis will be pointing to the comet nucleus for most of the time, except at close approach when the comet nucleus will fall inside the camera FoV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en-GB" sz="2400" dirty="0"/>
              <a:t>(e.g. fly-by @ 10 km/s 2.8 hours before CA, fly-by @ 70 km/s 24 min before CA)</a:t>
            </a:r>
          </a:p>
          <a:p>
            <a:pPr marL="0" indent="0" algn="just">
              <a:buNone/>
            </a:pPr>
            <a:endParaRPr lang="en-GB" sz="2400" dirty="0"/>
          </a:p>
          <a:p>
            <a:pPr marL="0" indent="0" algn="just"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C14FD50-12ED-EC48-B686-302B03995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022" y="-297587"/>
            <a:ext cx="7265391" cy="1325563"/>
          </a:xfrm>
        </p:spPr>
        <p:txBody>
          <a:bodyPr>
            <a:normAutofit/>
          </a:bodyPr>
          <a:lstStyle/>
          <a:p>
            <a:r>
              <a:rPr lang="en-US" sz="3600" b="1" err="1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EnVisS</a:t>
            </a:r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accommodation on B2</a:t>
            </a:r>
          </a:p>
        </p:txBody>
      </p:sp>
      <p:pic>
        <p:nvPicPr>
          <p:cNvPr id="31" name="image13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166681" y="4259210"/>
            <a:ext cx="2985992" cy="2457736"/>
          </a:xfrm>
          <a:prstGeom prst="rect">
            <a:avLst/>
          </a:prstGeom>
          <a:ln/>
        </p:spPr>
      </p:pic>
      <p:cxnSp>
        <p:nvCxnSpPr>
          <p:cNvPr id="37" name="Connettore 2 36"/>
          <p:cNvCxnSpPr/>
          <p:nvPr/>
        </p:nvCxnSpPr>
        <p:spPr>
          <a:xfrm flipH="1" flipV="1">
            <a:off x="8100305" y="4505788"/>
            <a:ext cx="660765" cy="334374"/>
          </a:xfrm>
          <a:prstGeom prst="straightConnector1">
            <a:avLst/>
          </a:prstGeom>
          <a:ln w="38100">
            <a:headEnd type="non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Connettore 2 37"/>
          <p:cNvCxnSpPr/>
          <p:nvPr/>
        </p:nvCxnSpPr>
        <p:spPr>
          <a:xfrm>
            <a:off x="8777794" y="4840162"/>
            <a:ext cx="0" cy="988232"/>
          </a:xfrm>
          <a:prstGeom prst="straightConnector1">
            <a:avLst/>
          </a:prstGeom>
          <a:ln w="38100">
            <a:headEnd type="non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CasellaDiTesto 41"/>
          <p:cNvSpPr txBox="1"/>
          <p:nvPr/>
        </p:nvSpPr>
        <p:spPr>
          <a:xfrm>
            <a:off x="7241355" y="5334278"/>
            <a:ext cx="15364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Spin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axis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/cross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track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direction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CasellaDiTesto 42"/>
          <p:cNvSpPr txBox="1"/>
          <p:nvPr/>
        </p:nvSpPr>
        <p:spPr>
          <a:xfrm>
            <a:off x="7354350" y="3630358"/>
            <a:ext cx="20849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Motion of the scene/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along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track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direction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ttangolo 44"/>
          <p:cNvSpPr/>
          <p:nvPr/>
        </p:nvSpPr>
        <p:spPr>
          <a:xfrm>
            <a:off x="7239244" y="3580230"/>
            <a:ext cx="4952756" cy="3153277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9" name="Immagine 3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3" b="4717"/>
          <a:stretch/>
        </p:blipFill>
        <p:spPr bwMode="auto">
          <a:xfrm>
            <a:off x="-117936" y="3642262"/>
            <a:ext cx="3642676" cy="30292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" name="Immagine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75" y="897407"/>
            <a:ext cx="5122190" cy="275676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296895" y="3515806"/>
            <a:ext cx="4101441" cy="29238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Requirements from EIDA-B2: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spin rate 4-15 rpm (spin period 4 to 15 s)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basel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 4 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0.9-1.2 AU heliocentric dist.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fly-by velocity 10-70 km/s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solar aspect angle 45-135°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closest approach distance 250-500 km.</a:t>
            </a:r>
          </a:p>
          <a:p>
            <a:endParaRPr lang="en-US" sz="2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679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DF03EC1-42B9-5C4E-8380-2FCF35055644}"/>
              </a:ext>
            </a:extLst>
          </p:cNvPr>
          <p:cNvSpPr txBox="1"/>
          <p:nvPr/>
        </p:nvSpPr>
        <p:spPr>
          <a:xfrm>
            <a:off x="2539855" y="0"/>
            <a:ext cx="4972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EnVisS</a:t>
            </a:r>
            <a:r>
              <a:rPr lang="en-GB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Requirements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407816" y="874832"/>
            <a:ext cx="7995129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3679825" indent="-36798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85921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403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42179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43973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8545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53117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57689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62261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>
                <a:latin typeface="Arial"/>
                <a:cs typeface="Arial"/>
                <a:sym typeface="Symbol" pitchFamily="18" charset="2"/>
              </a:rPr>
              <a:t>Wavelength</a:t>
            </a:r>
            <a:r>
              <a:rPr lang="it-IT" sz="2000" b="1" dirty="0">
                <a:latin typeface="Arial"/>
                <a:cs typeface="Arial"/>
                <a:sym typeface="Symbol" pitchFamily="18" charset="2"/>
              </a:rPr>
              <a:t> </a:t>
            </a:r>
            <a:r>
              <a:rPr lang="en-US" sz="2000" b="1" dirty="0">
                <a:latin typeface="Arial"/>
                <a:cs typeface="Arial"/>
                <a:sym typeface="Symbol" pitchFamily="18" charset="2"/>
              </a:rPr>
              <a:t>coverage</a:t>
            </a:r>
            <a:r>
              <a:rPr lang="it-IT" sz="2000" b="1" dirty="0">
                <a:latin typeface="Arial"/>
                <a:cs typeface="Arial"/>
                <a:sym typeface="Symbol" pitchFamily="18" charset="2"/>
              </a:rPr>
              <a:t> 	550-800 nm filter</a:t>
            </a:r>
          </a:p>
          <a:p>
            <a:r>
              <a:rPr lang="it-IT" sz="2000" b="1" dirty="0">
                <a:latin typeface="Arial"/>
                <a:cs typeface="Arial"/>
                <a:sym typeface="Symbol" pitchFamily="18" charset="2"/>
              </a:rPr>
              <a:t>	1 </a:t>
            </a:r>
            <a:r>
              <a:rPr lang="it-IT" sz="2000" b="1" dirty="0" err="1">
                <a:latin typeface="Arial"/>
                <a:cs typeface="Arial"/>
                <a:sym typeface="Symbol" pitchFamily="18" charset="2"/>
              </a:rPr>
              <a:t>broad</a:t>
            </a:r>
            <a:r>
              <a:rPr lang="it-IT" sz="2000" b="1" dirty="0">
                <a:latin typeface="Arial"/>
                <a:cs typeface="Arial"/>
                <a:sym typeface="Symbol" pitchFamily="18" charset="2"/>
              </a:rPr>
              <a:t> band (</a:t>
            </a:r>
            <a:r>
              <a:rPr lang="it-IT" sz="2000" b="1" dirty="0" err="1">
                <a:latin typeface="Arial"/>
                <a:cs typeface="Arial"/>
                <a:sym typeface="Symbol" pitchFamily="18" charset="2"/>
              </a:rPr>
              <a:t>intensity</a:t>
            </a:r>
            <a:r>
              <a:rPr lang="it-IT" sz="2000" b="1" dirty="0">
                <a:latin typeface="Arial"/>
                <a:cs typeface="Arial"/>
                <a:sym typeface="Symbol" pitchFamily="18" charset="2"/>
              </a:rPr>
              <a:t>) filter</a:t>
            </a:r>
            <a:endParaRPr lang="it-IT" sz="2000" b="1" dirty="0">
              <a:latin typeface="Arial"/>
              <a:cs typeface="Arial"/>
            </a:endParaRPr>
          </a:p>
          <a:p>
            <a:r>
              <a:rPr lang="it-IT" sz="2000" b="1" dirty="0">
                <a:latin typeface="Arial"/>
                <a:cs typeface="Arial"/>
                <a:sym typeface="Symbol" pitchFamily="18" charset="2"/>
              </a:rPr>
              <a:t>	2 </a:t>
            </a:r>
            <a:r>
              <a:rPr lang="it-IT" sz="2000" b="1" dirty="0" err="1">
                <a:latin typeface="Arial"/>
                <a:cs typeface="Arial"/>
                <a:sym typeface="Symbol" pitchFamily="18" charset="2"/>
              </a:rPr>
              <a:t>polarimetric</a:t>
            </a:r>
            <a:r>
              <a:rPr lang="it-IT" sz="2000" b="1" dirty="0">
                <a:latin typeface="Arial"/>
                <a:cs typeface="Arial"/>
                <a:sym typeface="Symbol" pitchFamily="18" charset="2"/>
              </a:rPr>
              <a:t> filters</a:t>
            </a:r>
          </a:p>
          <a:p>
            <a:pPr>
              <a:spcBef>
                <a:spcPts val="1200"/>
              </a:spcBef>
            </a:pPr>
            <a:r>
              <a:rPr lang="it-IT" sz="2000" b="1" dirty="0">
                <a:latin typeface="Arial"/>
                <a:cs typeface="Arial"/>
                <a:sym typeface="Symbol" pitchFamily="18" charset="2"/>
              </a:rPr>
              <a:t>SNR	10 Broad band (</a:t>
            </a:r>
            <a:r>
              <a:rPr lang="it-IT" sz="2000" b="1" dirty="0" err="1">
                <a:latin typeface="Arial"/>
                <a:cs typeface="Arial"/>
                <a:sym typeface="Symbol" pitchFamily="18" charset="2"/>
              </a:rPr>
              <a:t>Intensity</a:t>
            </a:r>
            <a:r>
              <a:rPr lang="it-IT" sz="2000" b="1" dirty="0">
                <a:latin typeface="Arial"/>
                <a:cs typeface="Arial"/>
                <a:sym typeface="Symbol" pitchFamily="18" charset="2"/>
              </a:rPr>
              <a:t>)</a:t>
            </a:r>
            <a:endParaRPr lang="it-IT" sz="2000" b="1" dirty="0">
              <a:latin typeface="Arial"/>
              <a:cs typeface="Arial"/>
            </a:endParaRPr>
          </a:p>
          <a:p>
            <a:pPr>
              <a:spcAft>
                <a:spcPts val="1200"/>
              </a:spcAft>
            </a:pPr>
            <a:r>
              <a:rPr lang="it-IT" sz="2000" b="1" dirty="0">
                <a:latin typeface="Arial"/>
                <a:cs typeface="Arial"/>
                <a:sym typeface="Symbol" pitchFamily="18" charset="2"/>
              </a:rPr>
              <a:t>	100 </a:t>
            </a:r>
            <a:r>
              <a:rPr lang="it-IT" sz="2000" b="1" dirty="0" err="1">
                <a:latin typeface="Arial"/>
                <a:cs typeface="Arial"/>
                <a:sym typeface="Symbol" pitchFamily="18" charset="2"/>
              </a:rPr>
              <a:t>Polarimetric</a:t>
            </a:r>
            <a:r>
              <a:rPr lang="it-IT" sz="2000" b="1" dirty="0">
                <a:latin typeface="Arial"/>
                <a:cs typeface="Arial"/>
                <a:sym typeface="Symbol" pitchFamily="18" charset="2"/>
              </a:rPr>
              <a:t> filters</a:t>
            </a:r>
            <a:endParaRPr lang="it-IT" sz="2000" b="1" dirty="0">
              <a:latin typeface="Arial" charset="0"/>
              <a:cs typeface="Arial"/>
            </a:endParaRPr>
          </a:p>
          <a:p>
            <a:r>
              <a:rPr lang="it-IT" sz="2000" b="1" dirty="0">
                <a:latin typeface="Arial" charset="0"/>
                <a:sym typeface="Symbol" pitchFamily="18" charset="2"/>
              </a:rPr>
              <a:t>FoV	180°x45° (</a:t>
            </a:r>
            <a:r>
              <a:rPr lang="it-IT" sz="2000" b="1" dirty="0" err="1">
                <a:latin typeface="Arial" charset="0"/>
                <a:sym typeface="Symbol" pitchFamily="18" charset="2"/>
              </a:rPr>
              <a:t>fixed</a:t>
            </a:r>
            <a:r>
              <a:rPr lang="it-IT" sz="2000" b="1" dirty="0">
                <a:latin typeface="Arial" charset="0"/>
                <a:sym typeface="Symbol" pitchFamily="18" charset="2"/>
              </a:rPr>
              <a:t>)	 </a:t>
            </a:r>
          </a:p>
          <a:p>
            <a:pPr>
              <a:spcAft>
                <a:spcPts val="1200"/>
              </a:spcAft>
            </a:pPr>
            <a:r>
              <a:rPr lang="it-IT" sz="2000" b="1" dirty="0">
                <a:latin typeface="Arial" charset="0"/>
                <a:sym typeface="Symbol" pitchFamily="18" charset="2"/>
              </a:rPr>
              <a:t>	180°x360° (</a:t>
            </a:r>
            <a:r>
              <a:rPr lang="it-IT" sz="2000" b="1" dirty="0" err="1">
                <a:latin typeface="Arial" charset="0"/>
                <a:sym typeface="Symbol" pitchFamily="18" charset="2"/>
              </a:rPr>
              <a:t>dynamic</a:t>
            </a:r>
            <a:r>
              <a:rPr lang="it-IT" sz="2000" b="1" dirty="0">
                <a:latin typeface="Arial" charset="0"/>
                <a:sym typeface="Symbol" pitchFamily="18" charset="2"/>
              </a:rPr>
              <a:t>)</a:t>
            </a:r>
          </a:p>
          <a:p>
            <a:pPr>
              <a:spcAft>
                <a:spcPts val="1200"/>
              </a:spcAft>
            </a:pPr>
            <a:r>
              <a:rPr lang="it-IT" sz="2000" b="1" dirty="0">
                <a:latin typeface="Arial"/>
                <a:cs typeface="Arial"/>
                <a:sym typeface="Symbol" pitchFamily="18" charset="2"/>
              </a:rPr>
              <a:t>Detector	CMOS 2kx2k - 5.5 micron px size</a:t>
            </a:r>
          </a:p>
          <a:p>
            <a:pPr>
              <a:spcAft>
                <a:spcPts val="1200"/>
              </a:spcAft>
            </a:pPr>
            <a:r>
              <a:rPr lang="en-US" sz="2000" b="1" dirty="0">
                <a:latin typeface="Arial" charset="0"/>
              </a:rPr>
              <a:t>Scale factor	0.1°/</a:t>
            </a:r>
            <a:r>
              <a:rPr lang="en-US" sz="2000" b="1" dirty="0" err="1">
                <a:latin typeface="Arial" charset="0"/>
              </a:rPr>
              <a:t>px</a:t>
            </a:r>
            <a:endParaRPr lang="it-IT" sz="2000" b="1" dirty="0">
              <a:latin typeface="Arial" charset="0"/>
              <a:sym typeface="Symbol" pitchFamily="18" charset="2"/>
            </a:endParaRPr>
          </a:p>
          <a:p>
            <a:pPr>
              <a:spcAft>
                <a:spcPts val="1200"/>
              </a:spcAft>
            </a:pPr>
            <a:r>
              <a:rPr lang="it-IT" sz="2000" b="1" dirty="0" err="1">
                <a:latin typeface="Arial" charset="0"/>
                <a:sym typeface="Symbol" pitchFamily="18" charset="2"/>
              </a:rPr>
              <a:t>Entrance</a:t>
            </a:r>
            <a:r>
              <a:rPr lang="it-IT" sz="2000" b="1" dirty="0">
                <a:latin typeface="Arial" charset="0"/>
                <a:sym typeface="Symbol" pitchFamily="18" charset="2"/>
              </a:rPr>
              <a:t> aperture	1.23 mm</a:t>
            </a:r>
          </a:p>
          <a:p>
            <a:pPr>
              <a:spcAft>
                <a:spcPts val="1200"/>
              </a:spcAft>
            </a:pPr>
            <a:r>
              <a:rPr lang="it-IT" sz="2000" b="1" dirty="0">
                <a:latin typeface="Arial" charset="0"/>
                <a:sym typeface="Symbol" pitchFamily="18" charset="2"/>
              </a:rPr>
              <a:t>F/#	2.8</a:t>
            </a:r>
          </a:p>
          <a:p>
            <a:pPr>
              <a:spcAft>
                <a:spcPts val="1200"/>
              </a:spcAft>
            </a:pPr>
            <a:r>
              <a:rPr lang="it-IT" sz="2000" b="1" dirty="0" err="1">
                <a:latin typeface="Arial" charset="0"/>
                <a:sym typeface="Symbol" pitchFamily="18" charset="2"/>
              </a:rPr>
              <a:t>Telecentricity</a:t>
            </a:r>
            <a:r>
              <a:rPr lang="it-IT" sz="2000" b="1" dirty="0">
                <a:latin typeface="Arial" charset="0"/>
                <a:sym typeface="Symbol" pitchFamily="18" charset="2"/>
              </a:rPr>
              <a:t>	 &lt; 4° (</a:t>
            </a:r>
            <a:r>
              <a:rPr lang="it-IT" sz="2000" b="1" dirty="0" err="1">
                <a:latin typeface="Arial" charset="0"/>
                <a:sym typeface="Symbol" pitchFamily="18" charset="2"/>
              </a:rPr>
              <a:t>at</a:t>
            </a:r>
            <a:r>
              <a:rPr lang="it-IT" sz="2000" b="1" dirty="0">
                <a:latin typeface="Arial" charset="0"/>
                <a:sym typeface="Symbol" pitchFamily="18" charset="2"/>
              </a:rPr>
              <a:t> the </a:t>
            </a:r>
            <a:r>
              <a:rPr lang="it-IT" sz="2000" b="1" dirty="0" err="1">
                <a:latin typeface="Arial" charset="0"/>
                <a:sym typeface="Symbol" pitchFamily="18" charset="2"/>
              </a:rPr>
              <a:t>edges</a:t>
            </a:r>
            <a:r>
              <a:rPr lang="it-IT" sz="2000" b="1" dirty="0">
                <a:latin typeface="Arial" charset="0"/>
                <a:sym typeface="Symbol" pitchFamily="18" charset="2"/>
              </a:rPr>
              <a:t> of the FoV)</a:t>
            </a:r>
          </a:p>
          <a:p>
            <a:pPr>
              <a:spcAft>
                <a:spcPts val="1200"/>
              </a:spcAft>
            </a:pPr>
            <a:r>
              <a:rPr lang="it-IT" sz="2000" b="1" dirty="0" err="1">
                <a:latin typeface="Arial" charset="0"/>
                <a:sym typeface="Symbol" pitchFamily="18" charset="2"/>
              </a:rPr>
              <a:t>Distortion</a:t>
            </a:r>
            <a:r>
              <a:rPr lang="it-IT" sz="2000" b="1" dirty="0">
                <a:latin typeface="Arial" charset="0"/>
                <a:sym typeface="Symbol" pitchFamily="18" charset="2"/>
              </a:rPr>
              <a:t> law	F-theta </a:t>
            </a:r>
          </a:p>
          <a:p>
            <a:pPr>
              <a:spcAft>
                <a:spcPts val="1200"/>
              </a:spcAft>
            </a:pPr>
            <a:r>
              <a:rPr lang="it-IT" sz="2000" b="1" dirty="0" err="1">
                <a:latin typeface="Arial" charset="0"/>
                <a:sym typeface="Symbol" pitchFamily="18" charset="2"/>
              </a:rPr>
              <a:t>Distortion</a:t>
            </a:r>
            <a:r>
              <a:rPr lang="it-IT" sz="2000" b="1" dirty="0">
                <a:latin typeface="Arial" charset="0"/>
                <a:sym typeface="Symbol" pitchFamily="18" charset="2"/>
              </a:rPr>
              <a:t> </a:t>
            </a:r>
            <a:r>
              <a:rPr lang="it-IT" sz="2000" b="1" dirty="0" err="1">
                <a:latin typeface="Arial" charset="0"/>
                <a:sym typeface="Symbol" pitchFamily="18" charset="2"/>
              </a:rPr>
              <a:t>value</a:t>
            </a:r>
            <a:r>
              <a:rPr lang="it-IT" sz="2000" b="1" dirty="0">
                <a:latin typeface="Arial" charset="0"/>
                <a:sym typeface="Symbol" pitchFamily="18" charset="2"/>
              </a:rPr>
              <a:t> 	&lt; 6%</a:t>
            </a:r>
          </a:p>
        </p:txBody>
      </p:sp>
    </p:spTree>
    <p:extLst>
      <p:ext uri="{BB962C8B-B14F-4D97-AF65-F5344CB8AC3E}">
        <p14:creationId xmlns:p14="http://schemas.microsoft.com/office/powerpoint/2010/main" val="168683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aRHmRIaF2zBgzq_5BxaeWzkg9IMCqucp5a8OvvdDlEq1ugR1PSkOkzfdCmZ7hE9neZcXO6cHiiZDcyNdO6woRAtyvn80UFzZ-mX7UdilCbzS4yw5nH_UHukWBkgHsKUVt2HtrUvn8FG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66" y="2358304"/>
            <a:ext cx="4070884" cy="359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B3D6997C-1836-4C20-AE74-8C1E543C24CC}"/>
              </a:ext>
            </a:extLst>
          </p:cNvPr>
          <p:cNvSpPr txBox="1">
            <a:spLocks noChangeArrowheads="1"/>
          </p:cNvSpPr>
          <p:nvPr/>
        </p:nvSpPr>
        <p:spPr>
          <a:xfrm>
            <a:off x="753040" y="0"/>
            <a:ext cx="7901755" cy="344774"/>
          </a:xfrm>
          <a:prstGeom prst="rect">
            <a:avLst/>
          </a:prstGeom>
        </p:spPr>
        <p:txBody>
          <a:bodyPr/>
          <a:lstStyle>
            <a:lvl1pPr algn="l" defTabSz="457198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altLang="fr-FR" sz="3600" b="1" cap="none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EnVisS</a:t>
            </a:r>
            <a:r>
              <a:rPr lang="fr-FR" altLang="fr-FR" sz="3600" b="1" cap="none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3600" b="1" cap="none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filters</a:t>
            </a:r>
            <a:r>
              <a:rPr lang="fr-FR" altLang="fr-FR" sz="3600" b="1" cap="none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3600" b="1" cap="none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characteristics</a:t>
            </a:r>
            <a:endParaRPr lang="fr-FR" altLang="fr-FR" sz="3600" b="1" cap="none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A01E5F2-8356-446F-AF44-1AD7058D2E60}"/>
              </a:ext>
            </a:extLst>
          </p:cNvPr>
          <p:cNvSpPr txBox="1">
            <a:spLocks noChangeArrowheads="1"/>
          </p:cNvSpPr>
          <p:nvPr/>
        </p:nvSpPr>
        <p:spPr>
          <a:xfrm>
            <a:off x="171866" y="655097"/>
            <a:ext cx="11903279" cy="1703207"/>
          </a:xfrm>
          <a:prstGeom prst="rect">
            <a:avLst/>
          </a:prstGeom>
          <a:solidFill>
            <a:schemeClr val="bg1"/>
          </a:solidFill>
        </p:spPr>
        <p:txBody>
          <a:bodyPr lIns="91440" tIns="45720" rIns="91440" bIns="45720" anchor="t"/>
          <a:lstStyle>
            <a:lvl1pPr algn="l" defTabSz="457198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2200" cap="none" dirty="0">
                <a:solidFill>
                  <a:schemeClr val="tx1"/>
                </a:solidFill>
                <a:latin typeface="Arial"/>
                <a:cs typeface="Arial"/>
              </a:rPr>
              <a:t>For </a:t>
            </a:r>
            <a:r>
              <a:rPr lang="en-US" sz="2200" cap="none" dirty="0" err="1">
                <a:solidFill>
                  <a:schemeClr val="tx1"/>
                </a:solidFill>
                <a:latin typeface="Arial"/>
                <a:cs typeface="Arial"/>
              </a:rPr>
              <a:t>EnVisS</a:t>
            </a:r>
            <a:r>
              <a:rPr lang="en-US" sz="2200" cap="none" dirty="0">
                <a:solidFill>
                  <a:schemeClr val="tx1"/>
                </a:solidFill>
                <a:latin typeface="Arial"/>
                <a:cs typeface="Arial"/>
              </a:rPr>
              <a:t> to study the comet dust and its polarization, </a:t>
            </a:r>
            <a:r>
              <a:rPr lang="en-US" sz="2200" b="1" cap="none" dirty="0">
                <a:solidFill>
                  <a:schemeClr val="tx1"/>
                </a:solidFill>
                <a:latin typeface="Arial"/>
                <a:cs typeface="Arial"/>
              </a:rPr>
              <a:t>3 broad-band filters</a:t>
            </a:r>
            <a:r>
              <a:rPr lang="en-US" sz="2200" cap="none" dirty="0">
                <a:solidFill>
                  <a:schemeClr val="tx1"/>
                </a:solidFill>
                <a:latin typeface="Arial"/>
                <a:cs typeface="Arial"/>
              </a:rPr>
              <a:t> are foreseen:</a:t>
            </a:r>
            <a:endParaRPr lang="it-IT" sz="2200" cap="none" dirty="0">
              <a:solidFill>
                <a:schemeClr val="tx1"/>
              </a:solidFill>
              <a:latin typeface="Arial"/>
              <a:cs typeface="Arial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b="1" cap="none" dirty="0">
                <a:solidFill>
                  <a:schemeClr val="tx1"/>
                </a:solidFill>
                <a:latin typeface="Arial"/>
                <a:cs typeface="Arial"/>
              </a:rPr>
              <a:t>one broadband </a:t>
            </a:r>
            <a:r>
              <a:rPr lang="en-US" sz="2200" cap="none" dirty="0">
                <a:solidFill>
                  <a:schemeClr val="tx1"/>
                </a:solidFill>
                <a:latin typeface="Arial"/>
                <a:cs typeface="Arial"/>
              </a:rPr>
              <a:t>(I) filter centered on the detector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200" b="1" cap="none" dirty="0">
                <a:solidFill>
                  <a:schemeClr val="tx1"/>
                </a:solidFill>
                <a:latin typeface="Arial"/>
                <a:cs typeface="Arial"/>
              </a:rPr>
              <a:t>two polarimetric filters </a:t>
            </a:r>
            <a:r>
              <a:rPr lang="en-US" sz="2200" cap="none" dirty="0">
                <a:solidFill>
                  <a:schemeClr val="tx1"/>
                </a:solidFill>
                <a:latin typeface="Arial"/>
                <a:cs typeface="Arial"/>
              </a:rPr>
              <a:t>(P1 and P2) with polarization axis oriented at 45° one to the other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87633" y="6026671"/>
            <a:ext cx="38279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B05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Schematics of the filter strips on the detector</a:t>
            </a:r>
          </a:p>
        </p:txBody>
      </p:sp>
      <p:sp>
        <p:nvSpPr>
          <p:cNvPr id="9" name="Segnaposto contenuto 5">
            <a:extLst>
              <a:ext uri="{FF2B5EF4-FFF2-40B4-BE49-F238E27FC236}">
                <a16:creationId xmlns:a16="http://schemas.microsoft.com/office/drawing/2014/main" id="{0848112A-3B82-4895-84AE-E3290602E938}"/>
              </a:ext>
            </a:extLst>
          </p:cNvPr>
          <p:cNvSpPr txBox="1">
            <a:spLocks/>
          </p:cNvSpPr>
          <p:nvPr/>
        </p:nvSpPr>
        <p:spPr>
          <a:xfrm>
            <a:off x="4186105" y="2887234"/>
            <a:ext cx="7776602" cy="12706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Arial" panose="020B0604020202020204" pitchFamily="34" charset="0"/>
              <a:buNone/>
            </a:pPr>
            <a:r>
              <a:rPr lang="it-IT" sz="2400" dirty="0">
                <a:latin typeface="Arial"/>
                <a:ea typeface="+mn-lt"/>
                <a:cs typeface="+mn-lt"/>
              </a:rPr>
              <a:t>Filter strip siz</a:t>
            </a:r>
            <a:r>
              <a:rPr lang="it-IT" sz="2200" dirty="0">
                <a:latin typeface="Arial"/>
                <a:ea typeface="+mn-lt"/>
                <a:cs typeface="+mn-lt"/>
              </a:rPr>
              <a:t>e: 20 x 2048 pixels (2°x180° </a:t>
            </a:r>
            <a:r>
              <a:rPr lang="it-IT" sz="2200" dirty="0" err="1">
                <a:latin typeface="Arial"/>
                <a:ea typeface="+mn-lt"/>
                <a:cs typeface="+mn-lt"/>
              </a:rPr>
              <a:t>FoV</a:t>
            </a:r>
            <a:r>
              <a:rPr lang="it-IT" sz="2200" dirty="0">
                <a:latin typeface="Arial"/>
                <a:ea typeface="+mn-lt"/>
                <a:cs typeface="+mn-lt"/>
              </a:rPr>
              <a:t>)</a:t>
            </a:r>
          </a:p>
          <a:p>
            <a:pPr marL="0" indent="0" algn="just">
              <a:buNone/>
            </a:pPr>
            <a:r>
              <a:rPr lang="it-IT" sz="2200" dirty="0">
                <a:latin typeface="Arial"/>
                <a:ea typeface="+mn-lt"/>
                <a:cs typeface="+mn-lt"/>
              </a:rPr>
              <a:t>MTF matches with 2x2 px (</a:t>
            </a:r>
            <a:r>
              <a:rPr lang="it-IT" sz="2200" dirty="0" err="1">
                <a:latin typeface="Arial"/>
                <a:ea typeface="+mn-lt"/>
                <a:cs typeface="+mn-lt"/>
              </a:rPr>
              <a:t>angular</a:t>
            </a:r>
            <a:r>
              <a:rPr lang="it-IT" sz="2200" dirty="0">
                <a:latin typeface="Arial"/>
                <a:ea typeface="+mn-lt"/>
                <a:cs typeface="+mn-lt"/>
              </a:rPr>
              <a:t> </a:t>
            </a:r>
            <a:r>
              <a:rPr lang="it-IT" sz="2200" dirty="0" err="1">
                <a:latin typeface="Arial"/>
                <a:ea typeface="+mn-lt"/>
                <a:cs typeface="+mn-lt"/>
              </a:rPr>
              <a:t>resolution</a:t>
            </a:r>
            <a:r>
              <a:rPr lang="it-IT" sz="2200" dirty="0">
                <a:latin typeface="Arial"/>
                <a:ea typeface="+mn-lt"/>
                <a:cs typeface="+mn-lt"/>
              </a:rPr>
              <a:t> 0.2°)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it-IT" b="1">
              <a:cs typeface="Calibri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4186105" y="2121631"/>
            <a:ext cx="77577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The wavelength range for all the filter strips has been selected to be 550-800 nm.</a:t>
            </a:r>
          </a:p>
        </p:txBody>
      </p:sp>
      <p:sp>
        <p:nvSpPr>
          <p:cNvPr id="11" name="Casella di testo 2"/>
          <p:cNvSpPr txBox="1">
            <a:spLocks noChangeArrowheads="1"/>
          </p:cNvSpPr>
          <p:nvPr/>
        </p:nvSpPr>
        <p:spPr bwMode="auto">
          <a:xfrm>
            <a:off x="1378039" y="5374200"/>
            <a:ext cx="623570" cy="49784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Scene motion</a:t>
            </a:r>
          </a:p>
        </p:txBody>
      </p:sp>
      <p:sp>
        <p:nvSpPr>
          <p:cNvPr id="12" name="Casella di testo 2"/>
          <p:cNvSpPr txBox="1">
            <a:spLocks noChangeArrowheads="1"/>
          </p:cNvSpPr>
          <p:nvPr/>
        </p:nvSpPr>
        <p:spPr bwMode="auto">
          <a:xfrm>
            <a:off x="1763484" y="4807145"/>
            <a:ext cx="771525" cy="49784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Axis of rotation</a:t>
            </a:r>
          </a:p>
        </p:txBody>
      </p:sp>
      <p:cxnSp>
        <p:nvCxnSpPr>
          <p:cNvPr id="13" name="Connettore 2 12"/>
          <p:cNvCxnSpPr/>
          <p:nvPr/>
        </p:nvCxnSpPr>
        <p:spPr>
          <a:xfrm>
            <a:off x="1568539" y="5037650"/>
            <a:ext cx="30924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>
            <a:off x="1567904" y="5035745"/>
            <a:ext cx="0" cy="3581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7695" y="4578901"/>
            <a:ext cx="2486025" cy="211455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7128" y="4691062"/>
            <a:ext cx="2824163" cy="216693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974" y="4650928"/>
            <a:ext cx="2571750" cy="2099310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0DC0164-EA24-467E-AE1B-837D7FF4BE79}"/>
              </a:ext>
            </a:extLst>
          </p:cNvPr>
          <p:cNvSpPr txBox="1"/>
          <p:nvPr/>
        </p:nvSpPr>
        <p:spPr>
          <a:xfrm>
            <a:off x="4420654" y="3953995"/>
            <a:ext cx="2743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solidFill>
                  <a:srgbClr val="00B050"/>
                </a:solidFill>
                <a:latin typeface="Arial"/>
                <a:ea typeface="SimSun"/>
                <a:cs typeface="Arial"/>
              </a:rPr>
              <a:t>Broadband non-polarizing filter transmission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00DC0164-EA24-467E-AE1B-837D7FF4BE79}"/>
              </a:ext>
            </a:extLst>
          </p:cNvPr>
          <p:cNvSpPr txBox="1"/>
          <p:nvPr/>
        </p:nvSpPr>
        <p:spPr>
          <a:xfrm>
            <a:off x="7323293" y="3949945"/>
            <a:ext cx="451773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solidFill>
                  <a:srgbClr val="00B050"/>
                </a:solidFill>
                <a:latin typeface="Arial"/>
                <a:ea typeface="SimSun"/>
                <a:cs typeface="Arial"/>
              </a:rPr>
              <a:t>Polarizing filter transmission for </a:t>
            </a:r>
            <a:r>
              <a:rPr lang="en-US" sz="1600" b="1" err="1">
                <a:solidFill>
                  <a:srgbClr val="00B050"/>
                </a:solidFill>
                <a:latin typeface="Arial"/>
                <a:ea typeface="SimSun"/>
                <a:cs typeface="Arial"/>
              </a:rPr>
              <a:t>unpolarized</a:t>
            </a:r>
            <a:r>
              <a:rPr lang="en-US" sz="1600" b="1">
                <a:solidFill>
                  <a:srgbClr val="00B050"/>
                </a:solidFill>
                <a:latin typeface="Arial"/>
                <a:ea typeface="SimSun"/>
                <a:cs typeface="Arial"/>
              </a:rPr>
              <a:t> and p-polarized light</a:t>
            </a:r>
          </a:p>
        </p:txBody>
      </p:sp>
    </p:spTree>
    <p:extLst>
      <p:ext uri="{BB962C8B-B14F-4D97-AF65-F5344CB8AC3E}">
        <p14:creationId xmlns:p14="http://schemas.microsoft.com/office/powerpoint/2010/main" val="338995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8620"/>
    </mc:Choice>
    <mc:Fallback xmlns="">
      <p:transition spd="slow" advClick="0" advTm="6862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3D6997C-1836-4C20-AE74-8C1E543C24CC}"/>
              </a:ext>
            </a:extLst>
          </p:cNvPr>
          <p:cNvSpPr txBox="1">
            <a:spLocks noChangeArrowheads="1"/>
          </p:cNvSpPr>
          <p:nvPr/>
        </p:nvSpPr>
        <p:spPr>
          <a:xfrm>
            <a:off x="809684" y="0"/>
            <a:ext cx="7901755" cy="344774"/>
          </a:xfrm>
          <a:prstGeom prst="rect">
            <a:avLst/>
          </a:prstGeom>
        </p:spPr>
        <p:txBody>
          <a:bodyPr/>
          <a:lstStyle>
            <a:lvl1pPr algn="l" defTabSz="457198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altLang="fr-FR" sz="3600" b="1" cap="none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Polarization</a:t>
            </a:r>
            <a:r>
              <a:rPr lang="fr-FR" altLang="fr-FR" sz="3600" b="1" cap="none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3600" b="1" cap="none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  <a:endParaRPr lang="fr-FR" altLang="fr-FR" sz="3600" b="1" cap="none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A01E5F2-8356-446F-AF44-1AD7058D2E60}"/>
              </a:ext>
            </a:extLst>
          </p:cNvPr>
          <p:cNvSpPr txBox="1">
            <a:spLocks noChangeArrowheads="1"/>
          </p:cNvSpPr>
          <p:nvPr/>
        </p:nvSpPr>
        <p:spPr>
          <a:xfrm>
            <a:off x="220560" y="757184"/>
            <a:ext cx="11903279" cy="2115834"/>
          </a:xfrm>
          <a:prstGeom prst="rect">
            <a:avLst/>
          </a:prstGeom>
        </p:spPr>
        <p:txBody>
          <a:bodyPr/>
          <a:lstStyle>
            <a:lvl1pPr algn="l" defTabSz="457198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en-US" sz="2200" cap="none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Derivation of the polarization angle and of the linear degree of polarization of the incoming radiation: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b="1" cap="none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intensity measure </a:t>
            </a:r>
            <a:r>
              <a:rPr lang="en-US" sz="2200" cap="none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</a:t>
            </a:r>
            <a:r>
              <a:rPr lang="en-US" sz="2200" cap="none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200" cap="none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200" b="1" cap="none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</a:t>
            </a:r>
            <a:r>
              <a:rPr lang="en-US" sz="2200" b="1" cap="none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polarimetric</a:t>
            </a:r>
            <a:r>
              <a:rPr lang="en-US" sz="2200" b="1" cap="none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measures </a:t>
            </a:r>
            <a:r>
              <a:rPr lang="en-US" sz="2200" cap="none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</a:t>
            </a:r>
            <a:r>
              <a:rPr lang="en-US" sz="2200" cap="none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200" cap="none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I</a:t>
            </a:r>
            <a:r>
              <a:rPr lang="en-US" sz="2200" cap="none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200" cap="none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/>
            <a:endParaRPr lang="en-US" sz="2200" cap="none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cap="none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To:</a:t>
            </a:r>
          </a:p>
          <a:p>
            <a:pPr algn="just"/>
            <a:r>
              <a:rPr lang="en-US" sz="2200" b="1" cap="none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200" b="1" cap="none" baseline="-250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200" b="1" cap="none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cap="none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200" b="1" cap="none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</a:t>
            </a:r>
            <a:r>
              <a:rPr lang="en-US" sz="2200" b="1" cap="none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200" cap="none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200" cap="none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</a:t>
            </a:r>
            <a:r>
              <a:rPr lang="en-US" sz="2200" b="1" cap="none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</a:t>
            </a:r>
            <a:r>
              <a:rPr lang="en-US" sz="2200" cap="none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.</a:t>
            </a:r>
            <a:endParaRPr lang="en-US" sz="2200" cap="none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200" cap="none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420786" y="5839314"/>
            <a:ext cx="510607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B05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Schematics of the filter strips for the filter strip assembly with the indication of the angle considered for the equation calculations</a:t>
            </a:r>
          </a:p>
        </p:txBody>
      </p:sp>
      <p:pic>
        <p:nvPicPr>
          <p:cNvPr id="2050" name="Picture 2" descr="https://lh4.googleusercontent.com/INaKgRajb_CUlGbrdvZObBl-Jwet4pOhvR78w2OW-LBGKLd5FGqGwQ-lmd7TcuU0FwoGgQslQqenHB1Ktls-Y9OFcSk-SVh8CUjqiDhzBLv7TfkRum4YwVC-YT3fD3Ra45SSN9jKqr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8" y="3522435"/>
            <a:ext cx="5849167" cy="2316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3.googleusercontent.com/czGBSL-SKeVqV1cSaYqdtPvh4H0qfxITM-vf1_jiUzMNX_Ijn8d38tiu5_IAjmSU__-pHL7G9Sigb2WEvtxRRk3NwsEMQ7vfv0wYU87BQ_Tw-88OfgsIGu_VIhH-wNN3TtMow9YaZbh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826" y="2115868"/>
            <a:ext cx="4800844" cy="407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33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8620"/>
    </mc:Choice>
    <mc:Fallback xmlns="">
      <p:transition spd="slow" advClick="0" advTm="6862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6850200-499C-4F63-8758-4D8C2C2556A5}"/>
              </a:ext>
            </a:extLst>
          </p:cNvPr>
          <p:cNvSpPr txBox="1"/>
          <p:nvPr/>
        </p:nvSpPr>
        <p:spPr>
          <a:xfrm>
            <a:off x="237935" y="800690"/>
            <a:ext cx="10927063" cy="14721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 algn="just">
              <a:spcAft>
                <a:spcPts val="200"/>
              </a:spcAft>
              <a:buFont typeface="+mj-lt"/>
              <a:buAutoNum type="arabicPeriod"/>
            </a:pPr>
            <a:r>
              <a:rPr lang="en-US" sz="2200" dirty="0">
                <a:latin typeface="Arial"/>
                <a:cs typeface="Arial"/>
              </a:rPr>
              <a:t>Low-resolution mode, nucleus at the edges of the FoV and not resolved integration time depending on the coma signal level and desired SNR</a:t>
            </a:r>
          </a:p>
          <a:p>
            <a:pPr marL="457200" indent="-457200" algn="just">
              <a:spcAft>
                <a:spcPts val="200"/>
              </a:spcAft>
              <a:buFont typeface="+mj-lt"/>
              <a:buAutoNum type="arabicPeriod"/>
            </a:pPr>
            <a:r>
              <a:rPr lang="en-US" sz="2200" dirty="0">
                <a:latin typeface="Arial"/>
                <a:cs typeface="Arial"/>
              </a:rPr>
              <a:t>High-resolution mode, nucleus in the FoV at closet approach resolved (integration time between 2 </a:t>
            </a:r>
            <a:r>
              <a:rPr lang="en-US" sz="2200" dirty="0" err="1">
                <a:latin typeface="Arial"/>
                <a:cs typeface="Arial"/>
              </a:rPr>
              <a:t>ms</a:t>
            </a:r>
            <a:r>
              <a:rPr lang="en-US" sz="2200" dirty="0">
                <a:latin typeface="Arial"/>
                <a:cs typeface="Arial"/>
              </a:rPr>
              <a:t> and 7.5 </a:t>
            </a:r>
            <a:r>
              <a:rPr lang="en-US" sz="2200" dirty="0" err="1">
                <a:latin typeface="Arial"/>
                <a:cs typeface="Arial"/>
              </a:rPr>
              <a:t>ms</a:t>
            </a:r>
            <a:r>
              <a:rPr lang="en-US" sz="2200" dirty="0">
                <a:latin typeface="Arial"/>
                <a:cs typeface="Arial"/>
              </a:rPr>
              <a:t> to avoid smearing due to rotation)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B3D6997C-1836-4C20-AE74-8C1E543C24CC}"/>
              </a:ext>
            </a:extLst>
          </p:cNvPr>
          <p:cNvSpPr txBox="1">
            <a:spLocks noChangeArrowheads="1"/>
          </p:cNvSpPr>
          <p:nvPr/>
        </p:nvSpPr>
        <p:spPr>
          <a:xfrm>
            <a:off x="480485" y="0"/>
            <a:ext cx="7901755" cy="344774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457198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GB" altLang="fr-FR" sz="3600" b="1" cap="none" dirty="0">
                <a:solidFill>
                  <a:srgbClr val="0070C0"/>
                </a:solidFill>
                <a:latin typeface="Arial"/>
                <a:cs typeface="Arial"/>
              </a:rPr>
              <a:t>Acquisition modes</a:t>
            </a:r>
          </a:p>
        </p:txBody>
      </p:sp>
      <p:pic>
        <p:nvPicPr>
          <p:cNvPr id="6" name="Picture 2" descr="https://lh4.googleusercontent.com/aRHmRIaF2zBgzq_5BxaeWzkg9IMCqucp5a8OvvdDlEq1ugR1PSkOkzfdCmZ7hE9neZcXO6cHiiZDcyNdO6woRAtyvn80UFzZ-mX7UdilCbzS4yw5nH_UHukWBkgHsKUVt2HtrUvn8FG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816" y="2728804"/>
            <a:ext cx="4070884" cy="359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 di testo 2"/>
          <p:cNvSpPr txBox="1">
            <a:spLocks noChangeArrowheads="1"/>
          </p:cNvSpPr>
          <p:nvPr/>
        </p:nvSpPr>
        <p:spPr bwMode="auto">
          <a:xfrm>
            <a:off x="1378039" y="5374200"/>
            <a:ext cx="623570" cy="49784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Scene motion</a:t>
            </a:r>
          </a:p>
        </p:txBody>
      </p:sp>
      <p:sp>
        <p:nvSpPr>
          <p:cNvPr id="8" name="Casella di testo 2"/>
          <p:cNvSpPr txBox="1">
            <a:spLocks noChangeArrowheads="1"/>
          </p:cNvSpPr>
          <p:nvPr/>
        </p:nvSpPr>
        <p:spPr bwMode="auto">
          <a:xfrm>
            <a:off x="1763484" y="4807145"/>
            <a:ext cx="771525" cy="49784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Axis</a:t>
            </a:r>
            <a:r>
              <a:rPr lang="it-IT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of </a:t>
            </a:r>
            <a:r>
              <a:rPr lang="it-IT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rotation</a:t>
            </a:r>
            <a:endParaRPr lang="it-IT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9" name="Connettore 2 8"/>
          <p:cNvCxnSpPr/>
          <p:nvPr/>
        </p:nvCxnSpPr>
        <p:spPr>
          <a:xfrm>
            <a:off x="1568539" y="5037650"/>
            <a:ext cx="30924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>
            <a:off x="1567904" y="5035745"/>
            <a:ext cx="0" cy="3581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024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3D6997C-1836-4C20-AE74-8C1E543C24CC}"/>
              </a:ext>
            </a:extLst>
          </p:cNvPr>
          <p:cNvSpPr txBox="1">
            <a:spLocks noChangeArrowheads="1"/>
          </p:cNvSpPr>
          <p:nvPr/>
        </p:nvSpPr>
        <p:spPr>
          <a:xfrm>
            <a:off x="1465735" y="29065"/>
            <a:ext cx="7901755" cy="344774"/>
          </a:xfrm>
          <a:prstGeom prst="rect">
            <a:avLst/>
          </a:prstGeom>
        </p:spPr>
        <p:txBody>
          <a:bodyPr/>
          <a:lstStyle>
            <a:lvl1pPr algn="l" defTabSz="457198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altLang="fr-FR" sz="3600" b="1" cap="none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EnVisS</a:t>
            </a:r>
            <a:r>
              <a:rPr lang="fr-FR" altLang="fr-FR" sz="3600" b="1" cap="none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3600" b="1" cap="none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</a:t>
            </a:r>
            <a:endParaRPr lang="fr-FR" altLang="fr-FR" sz="3600" b="1" cap="none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235270" y="6001617"/>
            <a:ext cx="38279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B050"/>
                </a:solidFill>
                <a:latin typeface="Arial"/>
                <a:ea typeface="SimSun"/>
                <a:cs typeface="Arial"/>
              </a:rPr>
              <a:t>Schematics of the filter strips on the detector</a:t>
            </a:r>
          </a:p>
        </p:txBody>
      </p:sp>
      <p:sp>
        <p:nvSpPr>
          <p:cNvPr id="8" name="Rettangolo 7"/>
          <p:cNvSpPr/>
          <p:nvPr/>
        </p:nvSpPr>
        <p:spPr>
          <a:xfrm>
            <a:off x="171866" y="842539"/>
            <a:ext cx="1182572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 flexible approach has been devised to allow obtaining the required SNR for each type of observation.</a:t>
            </a:r>
          </a:p>
          <a:p>
            <a:pPr algn="just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In the direction of the apparent motion of the scene, the signal from the coma is not expected to change too much and a high spatial resolution is not needed from a scientific point of view. 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4285098" y="2481734"/>
            <a:ext cx="7390335" cy="430887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>
              <a:spcAft>
                <a:spcPts val="40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The integration time for each filter strip can be tuned allowing for some smearing in the direction of the rotation of the scene. </a:t>
            </a:r>
          </a:p>
          <a:p>
            <a:pPr algn="just">
              <a:spcAft>
                <a:spcPts val="400"/>
              </a:spcAft>
            </a:pPr>
            <a:r>
              <a:rPr lang="en-US" sz="2200" dirty="0">
                <a:latin typeface="Arial"/>
                <a:cs typeface="Arial"/>
              </a:rPr>
              <a:t>The spatial resolution is retained in the across track direction and assure a sampling of the comet phase function every 0.2° as required. 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40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This approach also allows for an adjustment of the exposure time if the radiance of the coma is different from expected.</a:t>
            </a:r>
          </a:p>
          <a:p>
            <a:pPr algn="just">
              <a:spcAft>
                <a:spcPts val="40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Further pixel binning, or co-adding of the images over different rotations, could be considered if the signal should be extremely low.</a:t>
            </a:r>
          </a:p>
        </p:txBody>
      </p:sp>
      <p:pic>
        <p:nvPicPr>
          <p:cNvPr id="7" name="Picture 2" descr="https://lh4.googleusercontent.com/aRHmRIaF2zBgzq_5BxaeWzkg9IMCqucp5a8OvvdDlEq1ugR1PSkOkzfdCmZ7hE9neZcXO6cHiiZDcyNdO6woRAtyvn80UFzZ-mX7UdilCbzS4yw5nH_UHukWBkgHsKUVt2HtrUvn8FG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66" y="2358304"/>
            <a:ext cx="4070884" cy="359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 di testo 2"/>
          <p:cNvSpPr txBox="1">
            <a:spLocks noChangeArrowheads="1"/>
          </p:cNvSpPr>
          <p:nvPr/>
        </p:nvSpPr>
        <p:spPr bwMode="auto">
          <a:xfrm>
            <a:off x="1378039" y="5374200"/>
            <a:ext cx="623570" cy="49784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Scene motion</a:t>
            </a:r>
          </a:p>
        </p:txBody>
      </p:sp>
      <p:sp>
        <p:nvSpPr>
          <p:cNvPr id="11" name="Casella di testo 2"/>
          <p:cNvSpPr txBox="1">
            <a:spLocks noChangeArrowheads="1"/>
          </p:cNvSpPr>
          <p:nvPr/>
        </p:nvSpPr>
        <p:spPr bwMode="auto">
          <a:xfrm>
            <a:off x="1763484" y="4807145"/>
            <a:ext cx="771525" cy="49784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Axis</a:t>
            </a:r>
            <a:r>
              <a:rPr lang="it-IT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of </a:t>
            </a:r>
            <a:r>
              <a:rPr lang="it-IT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rotation</a:t>
            </a:r>
            <a:endParaRPr lang="it-IT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3" name="Connettore 2 12"/>
          <p:cNvCxnSpPr/>
          <p:nvPr/>
        </p:nvCxnSpPr>
        <p:spPr>
          <a:xfrm>
            <a:off x="1567904" y="5035745"/>
            <a:ext cx="0" cy="3581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>
            <a:off x="1568539" y="5037650"/>
            <a:ext cx="30924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012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9080"/>
    </mc:Choice>
    <mc:Fallback xmlns="">
      <p:transition spd="slow" advClick="0" advTm="5908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51B81324D7964AAFA34923D28C8BC2" ma:contentTypeVersion="13" ma:contentTypeDescription="Create a new document." ma:contentTypeScope="" ma:versionID="6279d66dd28031851686b06369ee6bbc">
  <xsd:schema xmlns:xsd="http://www.w3.org/2001/XMLSchema" xmlns:xs="http://www.w3.org/2001/XMLSchema" xmlns:p="http://schemas.microsoft.com/office/2006/metadata/properties" xmlns:ns2="e712a068-acad-45cc-952b-68f01c4413e1" xmlns:ns3="d6f90d76-7991-4747-9b8a-1348c6ed9135" targetNamespace="http://schemas.microsoft.com/office/2006/metadata/properties" ma:root="true" ma:fieldsID="dada8c049aa3640aad863ac160d47004" ns2:_="" ns3:_="">
    <xsd:import namespace="e712a068-acad-45cc-952b-68f01c4413e1"/>
    <xsd:import namespace="d6f90d76-7991-4747-9b8a-1348c6ed913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12a068-acad-45cc-952b-68f01c4413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f90d76-7991-4747-9b8a-1348c6ed913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3E9CA39-9D71-435D-B5FC-3C5764FE5973}">
  <ds:schemaRefs>
    <ds:schemaRef ds:uri="http://purl.org/dc/dcmitype/"/>
    <ds:schemaRef ds:uri="http://schemas.microsoft.com/office/2006/metadata/properties"/>
    <ds:schemaRef ds:uri="http://purl.org/dc/terms/"/>
    <ds:schemaRef ds:uri="http://www.w3.org/XML/1998/namespace"/>
    <ds:schemaRef ds:uri="http://purl.org/dc/elements/1.1/"/>
    <ds:schemaRef ds:uri="http://schemas.microsoft.com/office/2006/documentManagement/types"/>
    <ds:schemaRef ds:uri="6244b44e-a38c-457a-9f4a-0745be5f8884"/>
    <ds:schemaRef ds:uri="http://schemas.microsoft.com/office/infopath/2007/PartnerControls"/>
    <ds:schemaRef ds:uri="http://schemas.openxmlformats.org/package/2006/metadata/core-properties"/>
    <ds:schemaRef ds:uri="053c41c6-0dad-4719-9ff5-fa582942395d"/>
  </ds:schemaRefs>
</ds:datastoreItem>
</file>

<file path=customXml/itemProps2.xml><?xml version="1.0" encoding="utf-8"?>
<ds:datastoreItem xmlns:ds="http://schemas.openxmlformats.org/officeDocument/2006/customXml" ds:itemID="{2DA4DEA7-57CC-440E-8DCA-B5CC43B1809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4C9E343-7297-495B-85DB-41CC841A0C54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</TotalTime>
  <Words>1329</Words>
  <Application>Microsoft Office PowerPoint</Application>
  <PresentationFormat>Widescreen</PresentationFormat>
  <Paragraphs>157</Paragraphs>
  <Slides>14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3" baseType="lpstr">
      <vt:lpstr>SimSun</vt:lpstr>
      <vt:lpstr>Arial</vt:lpstr>
      <vt:lpstr>Calibri</vt:lpstr>
      <vt:lpstr>Calibri Light</vt:lpstr>
      <vt:lpstr>Segoe UI</vt:lpstr>
      <vt:lpstr>Symbol</vt:lpstr>
      <vt:lpstr>Times New Roman</vt:lpstr>
      <vt:lpstr>Wingdings</vt:lpstr>
      <vt:lpstr>Office Theme</vt:lpstr>
      <vt:lpstr>Entire Visible Sky EnVisS Overview and updates</vt:lpstr>
      <vt:lpstr>Presentazione standard di PowerPoint</vt:lpstr>
      <vt:lpstr>Presentazione standard di PowerPoint</vt:lpstr>
      <vt:lpstr>EnVisS accommodation on B2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BB activities @ CNR-IFN/INAF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Entire Visible Sky EnVisS</dc:title>
  <dc:creator>Jones, Geraint</dc:creator>
  <cp:lastModifiedBy>Vania Da Deppo</cp:lastModifiedBy>
  <cp:revision>357</cp:revision>
  <cp:lastPrinted>2021-10-08T11:31:14Z</cp:lastPrinted>
  <dcterms:created xsi:type="dcterms:W3CDTF">2020-02-24T07:48:25Z</dcterms:created>
  <dcterms:modified xsi:type="dcterms:W3CDTF">2022-07-07T10:18:31Z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0x0101009851B81324D7964AAFA34923D28C8BC2</vt:lpwstr>
  </property>
</Properties>
</file>